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21"/>
  </p:notesMasterIdLst>
  <p:handoutMasterIdLst>
    <p:handoutMasterId r:id="rId22"/>
  </p:handoutMasterIdLst>
  <p:sldIdLst>
    <p:sldId id="256" r:id="rId2"/>
    <p:sldId id="274" r:id="rId3"/>
    <p:sldId id="273" r:id="rId4"/>
    <p:sldId id="272" r:id="rId5"/>
    <p:sldId id="271" r:id="rId6"/>
    <p:sldId id="270" r:id="rId7"/>
    <p:sldId id="269" r:id="rId8"/>
    <p:sldId id="268" r:id="rId9"/>
    <p:sldId id="267" r:id="rId10"/>
    <p:sldId id="266" r:id="rId11"/>
    <p:sldId id="277" r:id="rId12"/>
    <p:sldId id="278" r:id="rId13"/>
    <p:sldId id="279" r:id="rId14"/>
    <p:sldId id="275" r:id="rId15"/>
    <p:sldId id="276" r:id="rId16"/>
    <p:sldId id="260" r:id="rId17"/>
    <p:sldId id="259" r:id="rId18"/>
    <p:sldId id="258" r:id="rId19"/>
    <p:sldId id="257"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64" autoAdjust="0"/>
    <p:restoredTop sz="78902" autoAdjust="0"/>
  </p:normalViewPr>
  <p:slideViewPr>
    <p:cSldViewPr>
      <p:cViewPr>
        <p:scale>
          <a:sx n="66" d="100"/>
          <a:sy n="66" d="100"/>
        </p:scale>
        <p:origin x="-63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06/relationships/legacyDocTextInfo" Target="legacyDocTextInfo.bin"/></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9C9D03-AC6C-411C-B1CC-5A262512B3F1}" type="doc">
      <dgm:prSet loTypeId="urn:microsoft.com/office/officeart/2005/8/layout/process2" loCatId="process" qsTypeId="urn:microsoft.com/office/officeart/2005/8/quickstyle/simple1" qsCatId="simple" csTypeId="urn:microsoft.com/office/officeart/2005/8/colors/accent1_2" csCatId="accent1" phldr="1"/>
      <dgm:spPr/>
    </dgm:pt>
    <dgm:pt modelId="{85D02683-2158-42B5-BB0A-F5EEF01B99C8}">
      <dgm:prSet phldrT="[Text]" custT="1">
        <dgm:style>
          <a:lnRef idx="2">
            <a:schemeClr val="dk1"/>
          </a:lnRef>
          <a:fillRef idx="1">
            <a:schemeClr val="lt1"/>
          </a:fillRef>
          <a:effectRef idx="0">
            <a:schemeClr val="dk1"/>
          </a:effectRef>
          <a:fontRef idx="minor">
            <a:schemeClr val="dk1"/>
          </a:fontRef>
        </dgm:style>
      </dgm:prSet>
      <dgm:spPr>
        <a:solidFill>
          <a:srgbClr val="92D050"/>
        </a:solidFill>
        <a:ln/>
      </dgm:spPr>
      <dgm:t>
        <a:bodyPr/>
        <a:lstStyle/>
        <a:p>
          <a:r>
            <a:rPr lang="en-US" sz="2200" baseline="0" dirty="0" err="1" smtClean="0">
              <a:latin typeface="Kruti Dev 016" pitchFamily="2" charset="0"/>
            </a:rPr>
            <a:t>vufHkK</a:t>
          </a:r>
          <a:endParaRPr lang="en-US" sz="2200" baseline="0" dirty="0"/>
        </a:p>
      </dgm:t>
    </dgm:pt>
    <dgm:pt modelId="{760F1E65-7721-47F9-B9BA-F17AB7D03789}" type="parTrans" cxnId="{DA5ECC82-8DCB-4639-9985-7FD6CDE9CC1D}">
      <dgm:prSet/>
      <dgm:spPr/>
      <dgm:t>
        <a:bodyPr/>
        <a:lstStyle/>
        <a:p>
          <a:endParaRPr lang="en-US"/>
        </a:p>
      </dgm:t>
    </dgm:pt>
    <dgm:pt modelId="{3E732136-36D2-40AA-8008-9FA123645303}" type="sibTrans" cxnId="{DA5ECC82-8DCB-4639-9985-7FD6CDE9CC1D}">
      <dgm:prSet>
        <dgm:style>
          <a:lnRef idx="2">
            <a:schemeClr val="dk1"/>
          </a:lnRef>
          <a:fillRef idx="1">
            <a:schemeClr val="lt1"/>
          </a:fillRef>
          <a:effectRef idx="0">
            <a:schemeClr val="dk1"/>
          </a:effectRef>
          <a:fontRef idx="minor">
            <a:schemeClr val="dk1"/>
          </a:fontRef>
        </dgm:style>
      </dgm:prSet>
      <dgm:spPr>
        <a:solidFill>
          <a:schemeClr val="tx1"/>
        </a:solidFill>
        <a:ln w="6350"/>
      </dgm:spPr>
      <dgm:t>
        <a:bodyPr/>
        <a:lstStyle/>
        <a:p>
          <a:endParaRPr lang="en-US"/>
        </a:p>
      </dgm:t>
    </dgm:pt>
    <dgm:pt modelId="{1C166C8B-6DA6-4A30-836A-FEDD1D28E5BA}">
      <dgm:prSet phldrT="[Text]" custT="1">
        <dgm:style>
          <a:lnRef idx="2">
            <a:schemeClr val="dk1"/>
          </a:lnRef>
          <a:fillRef idx="1">
            <a:schemeClr val="lt1"/>
          </a:fillRef>
          <a:effectRef idx="0">
            <a:schemeClr val="dk1"/>
          </a:effectRef>
          <a:fontRef idx="minor">
            <a:schemeClr val="dk1"/>
          </a:fontRef>
        </dgm:style>
      </dgm:prSet>
      <dgm:spPr>
        <a:solidFill>
          <a:srgbClr val="92D050"/>
        </a:solidFill>
        <a:ln/>
      </dgm:spPr>
      <dgm:t>
        <a:bodyPr/>
        <a:lstStyle/>
        <a:p>
          <a:r>
            <a:rPr lang="en-US" sz="2200" baseline="0" dirty="0" err="1" smtClean="0">
              <a:latin typeface="Kruti Dev 016" pitchFamily="2" charset="0"/>
            </a:rPr>
            <a:t>ifjfpr</a:t>
          </a:r>
          <a:endParaRPr lang="en-US" sz="2200" baseline="0" dirty="0"/>
        </a:p>
      </dgm:t>
    </dgm:pt>
    <dgm:pt modelId="{1027C4AA-DA8A-43F5-A664-02426AC26FD9}" type="parTrans" cxnId="{7BADB570-70E9-4CF3-902D-60FC51DF44A0}">
      <dgm:prSet/>
      <dgm:spPr/>
      <dgm:t>
        <a:bodyPr/>
        <a:lstStyle/>
        <a:p>
          <a:endParaRPr lang="en-US"/>
        </a:p>
      </dgm:t>
    </dgm:pt>
    <dgm:pt modelId="{23412A11-3B60-4882-B04F-F3D013D1CF1A}" type="sibTrans" cxnId="{7BADB570-70E9-4CF3-902D-60FC51DF44A0}">
      <dgm:prSet>
        <dgm:style>
          <a:lnRef idx="2">
            <a:schemeClr val="dk1"/>
          </a:lnRef>
          <a:fillRef idx="1">
            <a:schemeClr val="lt1"/>
          </a:fillRef>
          <a:effectRef idx="0">
            <a:schemeClr val="dk1"/>
          </a:effectRef>
          <a:fontRef idx="minor">
            <a:schemeClr val="dk1"/>
          </a:fontRef>
        </dgm:style>
      </dgm:prSet>
      <dgm:spPr>
        <a:solidFill>
          <a:schemeClr val="tx1"/>
        </a:solidFill>
        <a:ln w="6350"/>
      </dgm:spPr>
      <dgm:t>
        <a:bodyPr/>
        <a:lstStyle/>
        <a:p>
          <a:endParaRPr lang="en-US"/>
        </a:p>
      </dgm:t>
    </dgm:pt>
    <dgm:pt modelId="{80191BE6-EDA0-4AB4-9233-796E6656DC16}">
      <dgm:prSet phldrT="[Text]" custT="1">
        <dgm:style>
          <a:lnRef idx="2">
            <a:schemeClr val="dk1"/>
          </a:lnRef>
          <a:fillRef idx="1">
            <a:schemeClr val="lt1"/>
          </a:fillRef>
          <a:effectRef idx="0">
            <a:schemeClr val="dk1"/>
          </a:effectRef>
          <a:fontRef idx="minor">
            <a:schemeClr val="dk1"/>
          </a:fontRef>
        </dgm:style>
      </dgm:prSet>
      <dgm:spPr>
        <a:solidFill>
          <a:srgbClr val="92D050"/>
        </a:solidFill>
        <a:ln/>
      </dgm:spPr>
      <dgm:t>
        <a:bodyPr/>
        <a:lstStyle/>
        <a:p>
          <a:r>
            <a:rPr lang="en-US" sz="2200" baseline="0" dirty="0" err="1" smtClean="0">
              <a:latin typeface="Kruti Dev 016" pitchFamily="2" charset="0"/>
            </a:rPr>
            <a:t>lacaf</a:t>
          </a:r>
          <a:r>
            <a:rPr lang="en-US" sz="2200" baseline="0" dirty="0" smtClean="0">
              <a:latin typeface="Kruti Dev 016" pitchFamily="2" charset="0"/>
            </a:rPr>
            <a:t>/</a:t>
          </a:r>
          <a:r>
            <a:rPr lang="en-US" sz="2200" baseline="0" dirty="0" err="1" smtClean="0">
              <a:latin typeface="Kruti Dev 016" pitchFamily="2" charset="0"/>
            </a:rPr>
            <a:t>kr</a:t>
          </a:r>
          <a:endParaRPr lang="en-US" sz="2200" baseline="0" dirty="0"/>
        </a:p>
      </dgm:t>
    </dgm:pt>
    <dgm:pt modelId="{9B44E8FC-415D-4239-B6E7-538103DB69A9}" type="parTrans" cxnId="{8846CA25-8FD7-4187-9F8E-647B24C8D3E9}">
      <dgm:prSet/>
      <dgm:spPr/>
      <dgm:t>
        <a:bodyPr/>
        <a:lstStyle/>
        <a:p>
          <a:endParaRPr lang="en-US"/>
        </a:p>
      </dgm:t>
    </dgm:pt>
    <dgm:pt modelId="{3637F54D-5C9E-4FCF-AC05-CB6EDB826B03}" type="sibTrans" cxnId="{8846CA25-8FD7-4187-9F8E-647B24C8D3E9}">
      <dgm:prSet>
        <dgm:style>
          <a:lnRef idx="2">
            <a:schemeClr val="dk1"/>
          </a:lnRef>
          <a:fillRef idx="1">
            <a:schemeClr val="lt1"/>
          </a:fillRef>
          <a:effectRef idx="0">
            <a:schemeClr val="dk1"/>
          </a:effectRef>
          <a:fontRef idx="minor">
            <a:schemeClr val="dk1"/>
          </a:fontRef>
        </dgm:style>
      </dgm:prSet>
      <dgm:spPr>
        <a:solidFill>
          <a:schemeClr val="tx1"/>
        </a:solidFill>
        <a:ln w="6350"/>
      </dgm:spPr>
      <dgm:t>
        <a:bodyPr/>
        <a:lstStyle/>
        <a:p>
          <a:endParaRPr lang="en-US"/>
        </a:p>
      </dgm:t>
    </dgm:pt>
    <dgm:pt modelId="{E0D16B1A-1F2F-4907-87B3-3DD5F7854F4B}">
      <dgm:prSet phldrT="[Text]" custT="1">
        <dgm:style>
          <a:lnRef idx="2">
            <a:schemeClr val="dk1"/>
          </a:lnRef>
          <a:fillRef idx="1">
            <a:schemeClr val="lt1"/>
          </a:fillRef>
          <a:effectRef idx="0">
            <a:schemeClr val="dk1"/>
          </a:effectRef>
          <a:fontRef idx="minor">
            <a:schemeClr val="dk1"/>
          </a:fontRef>
        </dgm:style>
      </dgm:prSet>
      <dgm:spPr>
        <a:solidFill>
          <a:srgbClr val="92D050"/>
        </a:solidFill>
        <a:ln/>
      </dgm:spPr>
      <dgm:t>
        <a:bodyPr/>
        <a:lstStyle/>
        <a:p>
          <a:r>
            <a:rPr lang="en-US" sz="2200" baseline="0" dirty="0" err="1" smtClean="0">
              <a:latin typeface="Kruti Dev 016" pitchFamily="2" charset="0"/>
            </a:rPr>
            <a:t>Tkkudkj</a:t>
          </a:r>
          <a:endParaRPr lang="en-US" sz="2200" baseline="0" dirty="0"/>
        </a:p>
      </dgm:t>
    </dgm:pt>
    <dgm:pt modelId="{E353160A-1BA6-484D-9B0C-BEF27C9517AB}" type="parTrans" cxnId="{47524B9B-1590-4B01-BE96-00DBA57EDD99}">
      <dgm:prSet/>
      <dgm:spPr/>
      <dgm:t>
        <a:bodyPr/>
        <a:lstStyle/>
        <a:p>
          <a:endParaRPr lang="en-US"/>
        </a:p>
      </dgm:t>
    </dgm:pt>
    <dgm:pt modelId="{5C798A66-3D12-4632-9E5D-2E5730B64FDD}" type="sibTrans" cxnId="{47524B9B-1590-4B01-BE96-00DBA57EDD99}">
      <dgm:prSet>
        <dgm:style>
          <a:lnRef idx="2">
            <a:schemeClr val="dk1"/>
          </a:lnRef>
          <a:fillRef idx="1">
            <a:schemeClr val="lt1"/>
          </a:fillRef>
          <a:effectRef idx="0">
            <a:schemeClr val="dk1"/>
          </a:effectRef>
          <a:fontRef idx="minor">
            <a:schemeClr val="dk1"/>
          </a:fontRef>
        </dgm:style>
      </dgm:prSet>
      <dgm:spPr>
        <a:solidFill>
          <a:schemeClr val="tx1"/>
        </a:solidFill>
        <a:ln w="6350"/>
      </dgm:spPr>
      <dgm:t>
        <a:bodyPr/>
        <a:lstStyle/>
        <a:p>
          <a:endParaRPr lang="en-US"/>
        </a:p>
      </dgm:t>
    </dgm:pt>
    <dgm:pt modelId="{13C43435-4B00-4885-8268-9ECBD12CC926}">
      <dgm:prSet phldrT="[Text]" custT="1">
        <dgm:style>
          <a:lnRef idx="2">
            <a:schemeClr val="dk1"/>
          </a:lnRef>
          <a:fillRef idx="1">
            <a:schemeClr val="lt1"/>
          </a:fillRef>
          <a:effectRef idx="0">
            <a:schemeClr val="dk1"/>
          </a:effectRef>
          <a:fontRef idx="minor">
            <a:schemeClr val="dk1"/>
          </a:fontRef>
        </dgm:style>
      </dgm:prSet>
      <dgm:spPr>
        <a:solidFill>
          <a:srgbClr val="92D050"/>
        </a:solidFill>
        <a:ln/>
      </dgm:spPr>
      <dgm:t>
        <a:bodyPr/>
        <a:lstStyle/>
        <a:p>
          <a:r>
            <a:rPr lang="en-IN" sz="2200" baseline="0" dirty="0" err="1" smtClean="0">
              <a:latin typeface="Kruti Dev 016" pitchFamily="2" charset="0"/>
            </a:rPr>
            <a:t>ifjorZu</a:t>
          </a:r>
          <a:r>
            <a:rPr lang="en-IN" sz="2200" baseline="0" dirty="0" smtClean="0">
              <a:latin typeface="Kruti Dev 016" pitchFamily="2" charset="0"/>
            </a:rPr>
            <a:t> </a:t>
          </a:r>
          <a:r>
            <a:rPr lang="en-IN" sz="2200" baseline="0" dirty="0" err="1" smtClean="0">
              <a:latin typeface="Kruti Dev 016" pitchFamily="2" charset="0"/>
            </a:rPr>
            <a:t>ds</a:t>
          </a:r>
          <a:r>
            <a:rPr lang="en-IN" sz="2200" baseline="0" dirty="0" smtClean="0">
              <a:latin typeface="Kruti Dev 016" pitchFamily="2" charset="0"/>
            </a:rPr>
            <a:t> </a:t>
          </a:r>
          <a:r>
            <a:rPr lang="en-IN" sz="2200" baseline="0" dirty="0" err="1" smtClean="0">
              <a:latin typeface="Kruti Dev 016" pitchFamily="2" charset="0"/>
            </a:rPr>
            <a:t>fy</a:t>
          </a:r>
          <a:r>
            <a:rPr lang="en-IN" sz="2200" baseline="0" dirty="0" smtClean="0">
              <a:latin typeface="Kruti Dev 016" pitchFamily="2" charset="0"/>
            </a:rPr>
            <a:t>, </a:t>
          </a:r>
          <a:r>
            <a:rPr lang="en-IN" sz="2200" baseline="0" dirty="0" err="1" smtClean="0">
              <a:latin typeface="Kruti Dev 016" pitchFamily="2" charset="0"/>
            </a:rPr>
            <a:t>izsfjr</a:t>
          </a:r>
          <a:r>
            <a:rPr lang="en-IN" sz="2200" baseline="0" dirty="0" smtClean="0">
              <a:latin typeface="Kruti Dev 016" pitchFamily="2" charset="0"/>
            </a:rPr>
            <a:t> </a:t>
          </a:r>
          <a:r>
            <a:rPr lang="en-IN" sz="2200" baseline="0" dirty="0" err="1" smtClean="0">
              <a:latin typeface="Kruti Dev 016" pitchFamily="2" charset="0"/>
            </a:rPr>
            <a:t>djuk</a:t>
          </a:r>
          <a:endParaRPr lang="en-US" sz="2200" baseline="0" dirty="0"/>
        </a:p>
      </dgm:t>
    </dgm:pt>
    <dgm:pt modelId="{F5FDE833-4F85-4826-8709-684BF73108C1}" type="parTrans" cxnId="{3812D5D4-9483-45C8-B245-042AF8E3F123}">
      <dgm:prSet/>
      <dgm:spPr/>
      <dgm:t>
        <a:bodyPr/>
        <a:lstStyle/>
        <a:p>
          <a:endParaRPr lang="en-US"/>
        </a:p>
      </dgm:t>
    </dgm:pt>
    <dgm:pt modelId="{9724C829-576E-45AB-8DE2-96CA1AF8E605}" type="sibTrans" cxnId="{3812D5D4-9483-45C8-B245-042AF8E3F123}">
      <dgm:prSet>
        <dgm:style>
          <a:lnRef idx="2">
            <a:schemeClr val="dk1"/>
          </a:lnRef>
          <a:fillRef idx="1">
            <a:schemeClr val="lt1"/>
          </a:fillRef>
          <a:effectRef idx="0">
            <a:schemeClr val="dk1"/>
          </a:effectRef>
          <a:fontRef idx="minor">
            <a:schemeClr val="dk1"/>
          </a:fontRef>
        </dgm:style>
      </dgm:prSet>
      <dgm:spPr>
        <a:solidFill>
          <a:schemeClr val="tx1"/>
        </a:solidFill>
        <a:ln w="6350"/>
      </dgm:spPr>
      <dgm:t>
        <a:bodyPr/>
        <a:lstStyle/>
        <a:p>
          <a:endParaRPr lang="en-US"/>
        </a:p>
      </dgm:t>
    </dgm:pt>
    <dgm:pt modelId="{58902A1F-4CAC-4EE5-9035-E0A80156604E}">
      <dgm:prSet phldrT="[Text]" custT="1">
        <dgm:style>
          <a:lnRef idx="2">
            <a:schemeClr val="dk1"/>
          </a:lnRef>
          <a:fillRef idx="1">
            <a:schemeClr val="lt1"/>
          </a:fillRef>
          <a:effectRef idx="0">
            <a:schemeClr val="dk1"/>
          </a:effectRef>
          <a:fontRef idx="minor">
            <a:schemeClr val="dk1"/>
          </a:fontRef>
        </dgm:style>
      </dgm:prSet>
      <dgm:spPr>
        <a:solidFill>
          <a:srgbClr val="92D050"/>
        </a:solidFill>
        <a:ln/>
      </dgm:spPr>
      <dgm:t>
        <a:bodyPr/>
        <a:lstStyle/>
        <a:p>
          <a:r>
            <a:rPr lang="en-IN" sz="2200" baseline="0" dirty="0" smtClean="0">
              <a:latin typeface="Kruti Dev 016" pitchFamily="2" charset="0"/>
            </a:rPr>
            <a:t>‘</a:t>
          </a:r>
          <a:r>
            <a:rPr lang="en-IN" sz="2200" baseline="0" dirty="0" err="1" smtClean="0">
              <a:latin typeface="Kruti Dev 016" pitchFamily="2" charset="0"/>
            </a:rPr>
            <a:t>kq</a:t>
          </a:r>
          <a:r>
            <a:rPr lang="en-IN" sz="2200" baseline="0" dirty="0" smtClean="0">
              <a:latin typeface="Kruti Dev 016" pitchFamily="2" charset="0"/>
            </a:rPr>
            <a:t>: </a:t>
          </a:r>
          <a:r>
            <a:rPr lang="en-IN" sz="2200" baseline="0" dirty="0" err="1" smtClean="0">
              <a:latin typeface="Kruti Dev 016" pitchFamily="2" charset="0"/>
            </a:rPr>
            <a:t>ds</a:t>
          </a:r>
          <a:r>
            <a:rPr lang="en-IN" sz="2200" baseline="0" dirty="0" smtClean="0">
              <a:latin typeface="Kruti Dev 016" pitchFamily="2" charset="0"/>
            </a:rPr>
            <a:t> u, </a:t>
          </a:r>
          <a:r>
            <a:rPr lang="en-IN" sz="2200" baseline="0" dirty="0" err="1" smtClean="0">
              <a:latin typeface="Kruti Dev 016" pitchFamily="2" charset="0"/>
            </a:rPr>
            <a:t>O;ogkj</a:t>
          </a:r>
          <a:r>
            <a:rPr lang="en-IN" sz="2200" baseline="0" dirty="0" smtClean="0">
              <a:latin typeface="Kruti Dev 016" pitchFamily="2" charset="0"/>
            </a:rPr>
            <a:t> </a:t>
          </a:r>
          <a:r>
            <a:rPr lang="en-IN" sz="2200" baseline="0" dirty="0" err="1" smtClean="0">
              <a:latin typeface="Kruti Dev 016" pitchFamily="2" charset="0"/>
            </a:rPr>
            <a:t>dk</a:t>
          </a:r>
          <a:r>
            <a:rPr lang="en-IN" sz="2200" baseline="0" dirty="0" smtClean="0">
              <a:latin typeface="Kruti Dev 016" pitchFamily="2" charset="0"/>
            </a:rPr>
            <a:t> </a:t>
          </a:r>
          <a:r>
            <a:rPr lang="en-IN" sz="2200" baseline="0" dirty="0" err="1" smtClean="0">
              <a:latin typeface="Kruti Dev 016" pitchFamily="2" charset="0"/>
            </a:rPr>
            <a:t>ikyu</a:t>
          </a:r>
          <a:r>
            <a:rPr lang="en-IN" sz="2200" baseline="0" dirty="0" smtClean="0">
              <a:latin typeface="Kruti Dev 016" pitchFamily="2" charset="0"/>
            </a:rPr>
            <a:t> </a:t>
          </a:r>
          <a:r>
            <a:rPr lang="en-IN" sz="2200" baseline="0" dirty="0" err="1" smtClean="0">
              <a:latin typeface="Kruti Dev 016" pitchFamily="2" charset="0"/>
            </a:rPr>
            <a:t>djuk</a:t>
          </a:r>
          <a:endParaRPr lang="en-US" sz="2200" baseline="0" dirty="0" smtClean="0">
            <a:latin typeface="Kruti Dev 016" pitchFamily="2" charset="0"/>
          </a:endParaRPr>
        </a:p>
      </dgm:t>
    </dgm:pt>
    <dgm:pt modelId="{9F5E64BC-05AC-4B0E-9655-8461E154782A}" type="parTrans" cxnId="{3E4CCD9C-A36B-4863-9EEA-BA8775030A80}">
      <dgm:prSet/>
      <dgm:spPr/>
      <dgm:t>
        <a:bodyPr/>
        <a:lstStyle/>
        <a:p>
          <a:endParaRPr lang="en-US"/>
        </a:p>
      </dgm:t>
    </dgm:pt>
    <dgm:pt modelId="{D362B4DB-9792-476A-B4E3-09AC0E53B1A0}" type="sibTrans" cxnId="{3E4CCD9C-A36B-4863-9EEA-BA8775030A80}">
      <dgm:prSet>
        <dgm:style>
          <a:lnRef idx="2">
            <a:schemeClr val="dk1"/>
          </a:lnRef>
          <a:fillRef idx="1">
            <a:schemeClr val="lt1"/>
          </a:fillRef>
          <a:effectRef idx="0">
            <a:schemeClr val="dk1"/>
          </a:effectRef>
          <a:fontRef idx="minor">
            <a:schemeClr val="dk1"/>
          </a:fontRef>
        </dgm:style>
      </dgm:prSet>
      <dgm:spPr>
        <a:solidFill>
          <a:schemeClr val="tx1"/>
        </a:solidFill>
        <a:ln w="6350"/>
      </dgm:spPr>
      <dgm:t>
        <a:bodyPr/>
        <a:lstStyle/>
        <a:p>
          <a:endParaRPr lang="en-US"/>
        </a:p>
      </dgm:t>
    </dgm:pt>
    <dgm:pt modelId="{9749E1A0-89FA-4DE3-8A83-2A3A939D20B4}">
      <dgm:prSet phldrT="[Text]" custT="1">
        <dgm:style>
          <a:lnRef idx="2">
            <a:schemeClr val="dk1"/>
          </a:lnRef>
          <a:fillRef idx="1">
            <a:schemeClr val="lt1"/>
          </a:fillRef>
          <a:effectRef idx="0">
            <a:schemeClr val="dk1"/>
          </a:effectRef>
          <a:fontRef idx="minor">
            <a:schemeClr val="dk1"/>
          </a:fontRef>
        </dgm:style>
      </dgm:prSet>
      <dgm:spPr>
        <a:solidFill>
          <a:srgbClr val="92D050"/>
        </a:solidFill>
        <a:ln/>
      </dgm:spPr>
      <dgm:t>
        <a:bodyPr/>
        <a:lstStyle/>
        <a:p>
          <a:r>
            <a:rPr lang="en-IN" sz="2200" baseline="0" dirty="0" smtClean="0">
              <a:latin typeface="Kruti Dev 016" pitchFamily="2" charset="0"/>
            </a:rPr>
            <a:t>u, </a:t>
          </a:r>
          <a:r>
            <a:rPr lang="en-IN" sz="2200" baseline="0" dirty="0" err="1" smtClean="0">
              <a:latin typeface="Kruti Dev 016" pitchFamily="2" charset="0"/>
            </a:rPr>
            <a:t>O;ogkj</a:t>
          </a:r>
          <a:r>
            <a:rPr lang="en-IN" sz="2200" baseline="0" dirty="0" smtClean="0">
              <a:latin typeface="Kruti Dev 016" pitchFamily="2" charset="0"/>
            </a:rPr>
            <a:t> </a:t>
          </a:r>
          <a:r>
            <a:rPr lang="en-IN" sz="2200" baseline="0" dirty="0" err="1" smtClean="0">
              <a:latin typeface="Kruti Dev 016" pitchFamily="2" charset="0"/>
            </a:rPr>
            <a:t>dks</a:t>
          </a:r>
          <a:r>
            <a:rPr lang="en-IN" sz="2200" baseline="0" dirty="0" smtClean="0">
              <a:latin typeface="Kruti Dev 016" pitchFamily="2" charset="0"/>
            </a:rPr>
            <a:t> </a:t>
          </a:r>
          <a:r>
            <a:rPr lang="en-IN" sz="2200" baseline="0" dirty="0" err="1" smtClean="0">
              <a:latin typeface="Kruti Dev 016" pitchFamily="2" charset="0"/>
            </a:rPr>
            <a:t>cuk;s</a:t>
          </a:r>
          <a:r>
            <a:rPr lang="en-IN" sz="2200" baseline="0" dirty="0" smtClean="0">
              <a:latin typeface="Kruti Dev 016" pitchFamily="2" charset="0"/>
            </a:rPr>
            <a:t> j[</a:t>
          </a:r>
          <a:r>
            <a:rPr lang="en-IN" sz="2200" baseline="0" dirty="0" err="1" smtClean="0">
              <a:latin typeface="Kruti Dev 016" pitchFamily="2" charset="0"/>
            </a:rPr>
            <a:t>kuk</a:t>
          </a:r>
          <a:endParaRPr lang="en-US" sz="2200" baseline="0" dirty="0" smtClean="0">
            <a:latin typeface="Kruti Dev 016" pitchFamily="2" charset="0"/>
          </a:endParaRPr>
        </a:p>
      </dgm:t>
    </dgm:pt>
    <dgm:pt modelId="{CFA0C04A-4D5F-4902-91A5-8D7EDB37F7C7}" type="parTrans" cxnId="{8BDBE75D-D0B9-4878-A854-66D1F0DDB19B}">
      <dgm:prSet/>
      <dgm:spPr/>
      <dgm:t>
        <a:bodyPr/>
        <a:lstStyle/>
        <a:p>
          <a:endParaRPr lang="en-US"/>
        </a:p>
      </dgm:t>
    </dgm:pt>
    <dgm:pt modelId="{2E6B9682-DB15-4D88-A3D6-4C93B3B9B5A3}" type="sibTrans" cxnId="{8BDBE75D-D0B9-4878-A854-66D1F0DDB19B}">
      <dgm:prSet/>
      <dgm:spPr/>
      <dgm:t>
        <a:bodyPr/>
        <a:lstStyle/>
        <a:p>
          <a:endParaRPr lang="en-US"/>
        </a:p>
      </dgm:t>
    </dgm:pt>
    <dgm:pt modelId="{E5B6E3E4-8C1F-4897-9F80-D52BF437CB87}" type="pres">
      <dgm:prSet presAssocID="{829C9D03-AC6C-411C-B1CC-5A262512B3F1}" presName="linearFlow" presStyleCnt="0">
        <dgm:presLayoutVars>
          <dgm:resizeHandles val="exact"/>
        </dgm:presLayoutVars>
      </dgm:prSet>
      <dgm:spPr/>
    </dgm:pt>
    <dgm:pt modelId="{72979609-ADD0-4BC2-A158-C24F3294E4DD}" type="pres">
      <dgm:prSet presAssocID="{85D02683-2158-42B5-BB0A-F5EEF01B99C8}" presName="node" presStyleLbl="node1" presStyleIdx="0" presStyleCnt="7" custScaleX="198421">
        <dgm:presLayoutVars>
          <dgm:bulletEnabled val="1"/>
        </dgm:presLayoutVars>
      </dgm:prSet>
      <dgm:spPr>
        <a:prstGeom prst="ellipse">
          <a:avLst/>
        </a:prstGeom>
      </dgm:spPr>
      <dgm:t>
        <a:bodyPr/>
        <a:lstStyle/>
        <a:p>
          <a:endParaRPr lang="en-US"/>
        </a:p>
      </dgm:t>
    </dgm:pt>
    <dgm:pt modelId="{42CDC467-904B-419B-BDB9-4DC6DB331CCE}" type="pres">
      <dgm:prSet presAssocID="{3E732136-36D2-40AA-8008-9FA123645303}" presName="sibTrans" presStyleLbl="sibTrans2D1" presStyleIdx="0" presStyleCnt="6"/>
      <dgm:spPr/>
      <dgm:t>
        <a:bodyPr/>
        <a:lstStyle/>
        <a:p>
          <a:endParaRPr lang="en-US"/>
        </a:p>
      </dgm:t>
    </dgm:pt>
    <dgm:pt modelId="{CC316F63-301F-4B8F-B8F6-A097E817689D}" type="pres">
      <dgm:prSet presAssocID="{3E732136-36D2-40AA-8008-9FA123645303}" presName="connectorText" presStyleLbl="sibTrans2D1" presStyleIdx="0" presStyleCnt="6"/>
      <dgm:spPr/>
      <dgm:t>
        <a:bodyPr/>
        <a:lstStyle/>
        <a:p>
          <a:endParaRPr lang="en-US"/>
        </a:p>
      </dgm:t>
    </dgm:pt>
    <dgm:pt modelId="{973043E7-9C1F-415D-A7FA-6B01DB539EF1}" type="pres">
      <dgm:prSet presAssocID="{1C166C8B-6DA6-4A30-836A-FEDD1D28E5BA}" presName="node" presStyleLbl="node1" presStyleIdx="1" presStyleCnt="7" custScaleX="198421">
        <dgm:presLayoutVars>
          <dgm:bulletEnabled val="1"/>
        </dgm:presLayoutVars>
      </dgm:prSet>
      <dgm:spPr>
        <a:prstGeom prst="ellipse">
          <a:avLst/>
        </a:prstGeom>
      </dgm:spPr>
      <dgm:t>
        <a:bodyPr/>
        <a:lstStyle/>
        <a:p>
          <a:endParaRPr lang="en-US"/>
        </a:p>
      </dgm:t>
    </dgm:pt>
    <dgm:pt modelId="{805319E9-A918-4AF5-8837-6D01B91903EA}" type="pres">
      <dgm:prSet presAssocID="{23412A11-3B60-4882-B04F-F3D013D1CF1A}" presName="sibTrans" presStyleLbl="sibTrans2D1" presStyleIdx="1" presStyleCnt="6"/>
      <dgm:spPr/>
      <dgm:t>
        <a:bodyPr/>
        <a:lstStyle/>
        <a:p>
          <a:endParaRPr lang="en-US"/>
        </a:p>
      </dgm:t>
    </dgm:pt>
    <dgm:pt modelId="{988FF067-D704-48C7-9C25-49A1791295DF}" type="pres">
      <dgm:prSet presAssocID="{23412A11-3B60-4882-B04F-F3D013D1CF1A}" presName="connectorText" presStyleLbl="sibTrans2D1" presStyleIdx="1" presStyleCnt="6"/>
      <dgm:spPr/>
      <dgm:t>
        <a:bodyPr/>
        <a:lstStyle/>
        <a:p>
          <a:endParaRPr lang="en-US"/>
        </a:p>
      </dgm:t>
    </dgm:pt>
    <dgm:pt modelId="{D5B7F28F-AAC1-4F69-A3C9-12C3FFE4C1A1}" type="pres">
      <dgm:prSet presAssocID="{80191BE6-EDA0-4AB4-9233-796E6656DC16}" presName="node" presStyleLbl="node1" presStyleIdx="2" presStyleCnt="7" custScaleX="198421" custLinFactNeighborX="1087" custLinFactNeighborY="-17823">
        <dgm:presLayoutVars>
          <dgm:bulletEnabled val="1"/>
        </dgm:presLayoutVars>
      </dgm:prSet>
      <dgm:spPr>
        <a:prstGeom prst="ellipse">
          <a:avLst/>
        </a:prstGeom>
      </dgm:spPr>
      <dgm:t>
        <a:bodyPr/>
        <a:lstStyle/>
        <a:p>
          <a:endParaRPr lang="en-US"/>
        </a:p>
      </dgm:t>
    </dgm:pt>
    <dgm:pt modelId="{32278C5F-DA78-458D-B253-E1885EE1F3F5}" type="pres">
      <dgm:prSet presAssocID="{3637F54D-5C9E-4FCF-AC05-CB6EDB826B03}" presName="sibTrans" presStyleLbl="sibTrans2D1" presStyleIdx="2" presStyleCnt="6"/>
      <dgm:spPr/>
      <dgm:t>
        <a:bodyPr/>
        <a:lstStyle/>
        <a:p>
          <a:endParaRPr lang="en-US"/>
        </a:p>
      </dgm:t>
    </dgm:pt>
    <dgm:pt modelId="{B9EAE9E1-A600-4D04-AD43-AC9B1E3728A6}" type="pres">
      <dgm:prSet presAssocID="{3637F54D-5C9E-4FCF-AC05-CB6EDB826B03}" presName="connectorText" presStyleLbl="sibTrans2D1" presStyleIdx="2" presStyleCnt="6"/>
      <dgm:spPr/>
      <dgm:t>
        <a:bodyPr/>
        <a:lstStyle/>
        <a:p>
          <a:endParaRPr lang="en-US"/>
        </a:p>
      </dgm:t>
    </dgm:pt>
    <dgm:pt modelId="{885F30B9-CD94-4844-9787-AE78207125B9}" type="pres">
      <dgm:prSet presAssocID="{E0D16B1A-1F2F-4907-87B3-3DD5F7854F4B}" presName="node" presStyleLbl="node1" presStyleIdx="3" presStyleCnt="7" custScaleX="198421" custLinFactNeighborX="1087" custLinFactNeighborY="-17823">
        <dgm:presLayoutVars>
          <dgm:bulletEnabled val="1"/>
        </dgm:presLayoutVars>
      </dgm:prSet>
      <dgm:spPr>
        <a:prstGeom prst="ellipse">
          <a:avLst/>
        </a:prstGeom>
      </dgm:spPr>
      <dgm:t>
        <a:bodyPr/>
        <a:lstStyle/>
        <a:p>
          <a:endParaRPr lang="en-US"/>
        </a:p>
      </dgm:t>
    </dgm:pt>
    <dgm:pt modelId="{4AE11DB3-DFE2-4AD4-8AF8-3A36828A652B}" type="pres">
      <dgm:prSet presAssocID="{5C798A66-3D12-4632-9E5D-2E5730B64FDD}" presName="sibTrans" presStyleLbl="sibTrans2D1" presStyleIdx="3" presStyleCnt="6"/>
      <dgm:spPr/>
      <dgm:t>
        <a:bodyPr/>
        <a:lstStyle/>
        <a:p>
          <a:endParaRPr lang="en-US"/>
        </a:p>
      </dgm:t>
    </dgm:pt>
    <dgm:pt modelId="{E27C456F-DD4D-44A1-8BCE-971DD527AA13}" type="pres">
      <dgm:prSet presAssocID="{5C798A66-3D12-4632-9E5D-2E5730B64FDD}" presName="connectorText" presStyleLbl="sibTrans2D1" presStyleIdx="3" presStyleCnt="6"/>
      <dgm:spPr/>
      <dgm:t>
        <a:bodyPr/>
        <a:lstStyle/>
        <a:p>
          <a:endParaRPr lang="en-US"/>
        </a:p>
      </dgm:t>
    </dgm:pt>
    <dgm:pt modelId="{CF8F5824-8228-4809-A0E4-81D2806D7B27}" type="pres">
      <dgm:prSet presAssocID="{13C43435-4B00-4885-8268-9ECBD12CC926}" presName="node" presStyleLbl="node1" presStyleIdx="4" presStyleCnt="7" custScaleX="198421" custLinFactNeighborX="1087" custLinFactNeighborY="-17823">
        <dgm:presLayoutVars>
          <dgm:bulletEnabled val="1"/>
        </dgm:presLayoutVars>
      </dgm:prSet>
      <dgm:spPr>
        <a:prstGeom prst="ellipse">
          <a:avLst/>
        </a:prstGeom>
      </dgm:spPr>
      <dgm:t>
        <a:bodyPr/>
        <a:lstStyle/>
        <a:p>
          <a:endParaRPr lang="en-US"/>
        </a:p>
      </dgm:t>
    </dgm:pt>
    <dgm:pt modelId="{E13593B2-BFBD-4312-BA37-ADEA4639591E}" type="pres">
      <dgm:prSet presAssocID="{9724C829-576E-45AB-8DE2-96CA1AF8E605}" presName="sibTrans" presStyleLbl="sibTrans2D1" presStyleIdx="4" presStyleCnt="6"/>
      <dgm:spPr/>
      <dgm:t>
        <a:bodyPr/>
        <a:lstStyle/>
        <a:p>
          <a:endParaRPr lang="en-US"/>
        </a:p>
      </dgm:t>
    </dgm:pt>
    <dgm:pt modelId="{D8D97D6F-0613-4CFC-B77B-7B1E7193EE6F}" type="pres">
      <dgm:prSet presAssocID="{9724C829-576E-45AB-8DE2-96CA1AF8E605}" presName="connectorText" presStyleLbl="sibTrans2D1" presStyleIdx="4" presStyleCnt="6"/>
      <dgm:spPr/>
      <dgm:t>
        <a:bodyPr/>
        <a:lstStyle/>
        <a:p>
          <a:endParaRPr lang="en-US"/>
        </a:p>
      </dgm:t>
    </dgm:pt>
    <dgm:pt modelId="{014C1EA0-2CA4-4664-83DE-DDED6C8168B5}" type="pres">
      <dgm:prSet presAssocID="{58902A1F-4CAC-4EE5-9035-E0A80156604E}" presName="node" presStyleLbl="node1" presStyleIdx="5" presStyleCnt="7" custScaleX="198421" custLinFactNeighborX="1087" custLinFactNeighborY="-17823">
        <dgm:presLayoutVars>
          <dgm:bulletEnabled val="1"/>
        </dgm:presLayoutVars>
      </dgm:prSet>
      <dgm:spPr>
        <a:prstGeom prst="ellipse">
          <a:avLst/>
        </a:prstGeom>
      </dgm:spPr>
      <dgm:t>
        <a:bodyPr/>
        <a:lstStyle/>
        <a:p>
          <a:endParaRPr lang="en-US"/>
        </a:p>
      </dgm:t>
    </dgm:pt>
    <dgm:pt modelId="{914DF1A8-87E6-4AE1-BCD5-E736E4D5BA8D}" type="pres">
      <dgm:prSet presAssocID="{D362B4DB-9792-476A-B4E3-09AC0E53B1A0}" presName="sibTrans" presStyleLbl="sibTrans2D1" presStyleIdx="5" presStyleCnt="6"/>
      <dgm:spPr/>
      <dgm:t>
        <a:bodyPr/>
        <a:lstStyle/>
        <a:p>
          <a:endParaRPr lang="en-US"/>
        </a:p>
      </dgm:t>
    </dgm:pt>
    <dgm:pt modelId="{EC188B4B-698A-47F6-81B2-A559C579949E}" type="pres">
      <dgm:prSet presAssocID="{D362B4DB-9792-476A-B4E3-09AC0E53B1A0}" presName="connectorText" presStyleLbl="sibTrans2D1" presStyleIdx="5" presStyleCnt="6"/>
      <dgm:spPr/>
      <dgm:t>
        <a:bodyPr/>
        <a:lstStyle/>
        <a:p>
          <a:endParaRPr lang="en-US"/>
        </a:p>
      </dgm:t>
    </dgm:pt>
    <dgm:pt modelId="{EEC6B986-ECDA-4663-A1EF-6E3BAB84C287}" type="pres">
      <dgm:prSet presAssocID="{9749E1A0-89FA-4DE3-8A83-2A3A939D20B4}" presName="node" presStyleLbl="node1" presStyleIdx="6" presStyleCnt="7" custScaleX="198421" custLinFactNeighborX="1087" custLinFactNeighborY="-17823">
        <dgm:presLayoutVars>
          <dgm:bulletEnabled val="1"/>
        </dgm:presLayoutVars>
      </dgm:prSet>
      <dgm:spPr>
        <a:prstGeom prst="ellipse">
          <a:avLst/>
        </a:prstGeom>
      </dgm:spPr>
      <dgm:t>
        <a:bodyPr/>
        <a:lstStyle/>
        <a:p>
          <a:endParaRPr lang="en-US"/>
        </a:p>
      </dgm:t>
    </dgm:pt>
  </dgm:ptLst>
  <dgm:cxnLst>
    <dgm:cxn modelId="{92608E8E-FFE5-48CA-A0D8-A26E9A2B0498}" type="presOf" srcId="{9724C829-576E-45AB-8DE2-96CA1AF8E605}" destId="{D8D97D6F-0613-4CFC-B77B-7B1E7193EE6F}" srcOrd="1" destOrd="0" presId="urn:microsoft.com/office/officeart/2005/8/layout/process2"/>
    <dgm:cxn modelId="{3812D5D4-9483-45C8-B245-042AF8E3F123}" srcId="{829C9D03-AC6C-411C-B1CC-5A262512B3F1}" destId="{13C43435-4B00-4885-8268-9ECBD12CC926}" srcOrd="4" destOrd="0" parTransId="{F5FDE833-4F85-4826-8709-684BF73108C1}" sibTransId="{9724C829-576E-45AB-8DE2-96CA1AF8E605}"/>
    <dgm:cxn modelId="{CD818BDD-BBB7-4AD1-A27A-E365159BDE21}" type="presOf" srcId="{13C43435-4B00-4885-8268-9ECBD12CC926}" destId="{CF8F5824-8228-4809-A0E4-81D2806D7B27}" srcOrd="0" destOrd="0" presId="urn:microsoft.com/office/officeart/2005/8/layout/process2"/>
    <dgm:cxn modelId="{8BDBE75D-D0B9-4878-A854-66D1F0DDB19B}" srcId="{829C9D03-AC6C-411C-B1CC-5A262512B3F1}" destId="{9749E1A0-89FA-4DE3-8A83-2A3A939D20B4}" srcOrd="6" destOrd="0" parTransId="{CFA0C04A-4D5F-4902-91A5-8D7EDB37F7C7}" sibTransId="{2E6B9682-DB15-4D88-A3D6-4C93B3B9B5A3}"/>
    <dgm:cxn modelId="{47524B9B-1590-4B01-BE96-00DBA57EDD99}" srcId="{829C9D03-AC6C-411C-B1CC-5A262512B3F1}" destId="{E0D16B1A-1F2F-4907-87B3-3DD5F7854F4B}" srcOrd="3" destOrd="0" parTransId="{E353160A-1BA6-484D-9B0C-BEF27C9517AB}" sibTransId="{5C798A66-3D12-4632-9E5D-2E5730B64FDD}"/>
    <dgm:cxn modelId="{7BADB570-70E9-4CF3-902D-60FC51DF44A0}" srcId="{829C9D03-AC6C-411C-B1CC-5A262512B3F1}" destId="{1C166C8B-6DA6-4A30-836A-FEDD1D28E5BA}" srcOrd="1" destOrd="0" parTransId="{1027C4AA-DA8A-43F5-A664-02426AC26FD9}" sibTransId="{23412A11-3B60-4882-B04F-F3D013D1CF1A}"/>
    <dgm:cxn modelId="{FF39726A-9687-4FEC-90A5-E9795DAFCBAB}" type="presOf" srcId="{23412A11-3B60-4882-B04F-F3D013D1CF1A}" destId="{805319E9-A918-4AF5-8837-6D01B91903EA}" srcOrd="0" destOrd="0" presId="urn:microsoft.com/office/officeart/2005/8/layout/process2"/>
    <dgm:cxn modelId="{3E4CCD9C-A36B-4863-9EEA-BA8775030A80}" srcId="{829C9D03-AC6C-411C-B1CC-5A262512B3F1}" destId="{58902A1F-4CAC-4EE5-9035-E0A80156604E}" srcOrd="5" destOrd="0" parTransId="{9F5E64BC-05AC-4B0E-9655-8461E154782A}" sibTransId="{D362B4DB-9792-476A-B4E3-09AC0E53B1A0}"/>
    <dgm:cxn modelId="{DCF4F6B4-08CC-4909-AA08-40A4C906AB04}" type="presOf" srcId="{3E732136-36D2-40AA-8008-9FA123645303}" destId="{42CDC467-904B-419B-BDB9-4DC6DB331CCE}" srcOrd="0" destOrd="0" presId="urn:microsoft.com/office/officeart/2005/8/layout/process2"/>
    <dgm:cxn modelId="{32C30F91-6E18-4D42-9A67-16DA58A2B133}" type="presOf" srcId="{9724C829-576E-45AB-8DE2-96CA1AF8E605}" destId="{E13593B2-BFBD-4312-BA37-ADEA4639591E}" srcOrd="0" destOrd="0" presId="urn:microsoft.com/office/officeart/2005/8/layout/process2"/>
    <dgm:cxn modelId="{8D784989-1759-4C1D-B578-9AB1DD7539ED}" type="presOf" srcId="{3E732136-36D2-40AA-8008-9FA123645303}" destId="{CC316F63-301F-4B8F-B8F6-A097E817689D}" srcOrd="1" destOrd="0" presId="urn:microsoft.com/office/officeart/2005/8/layout/process2"/>
    <dgm:cxn modelId="{F72D1C46-8126-4016-BD94-25BE23484FB6}" type="presOf" srcId="{1C166C8B-6DA6-4A30-836A-FEDD1D28E5BA}" destId="{973043E7-9C1F-415D-A7FA-6B01DB539EF1}" srcOrd="0" destOrd="0" presId="urn:microsoft.com/office/officeart/2005/8/layout/process2"/>
    <dgm:cxn modelId="{894C9CE8-1BBA-4C12-9132-A48D09D000DC}" type="presOf" srcId="{D362B4DB-9792-476A-B4E3-09AC0E53B1A0}" destId="{EC188B4B-698A-47F6-81B2-A559C579949E}" srcOrd="1" destOrd="0" presId="urn:microsoft.com/office/officeart/2005/8/layout/process2"/>
    <dgm:cxn modelId="{8846CA25-8FD7-4187-9F8E-647B24C8D3E9}" srcId="{829C9D03-AC6C-411C-B1CC-5A262512B3F1}" destId="{80191BE6-EDA0-4AB4-9233-796E6656DC16}" srcOrd="2" destOrd="0" parTransId="{9B44E8FC-415D-4239-B6E7-538103DB69A9}" sibTransId="{3637F54D-5C9E-4FCF-AC05-CB6EDB826B03}"/>
    <dgm:cxn modelId="{252F9AD6-EEF2-4014-842F-89F73F133B6E}" type="presOf" srcId="{E0D16B1A-1F2F-4907-87B3-3DD5F7854F4B}" destId="{885F30B9-CD94-4844-9787-AE78207125B9}" srcOrd="0" destOrd="0" presId="urn:microsoft.com/office/officeart/2005/8/layout/process2"/>
    <dgm:cxn modelId="{75727F43-C70B-4540-BEC4-9644F880DACB}" type="presOf" srcId="{5C798A66-3D12-4632-9E5D-2E5730B64FDD}" destId="{E27C456F-DD4D-44A1-8BCE-971DD527AA13}" srcOrd="1" destOrd="0" presId="urn:microsoft.com/office/officeart/2005/8/layout/process2"/>
    <dgm:cxn modelId="{1A2ED53D-4A75-4F7F-97E8-95FB10BEE688}" type="presOf" srcId="{5C798A66-3D12-4632-9E5D-2E5730B64FDD}" destId="{4AE11DB3-DFE2-4AD4-8AF8-3A36828A652B}" srcOrd="0" destOrd="0" presId="urn:microsoft.com/office/officeart/2005/8/layout/process2"/>
    <dgm:cxn modelId="{01E1454B-2F82-4FD9-B71E-72DADF3F21B9}" type="presOf" srcId="{D362B4DB-9792-476A-B4E3-09AC0E53B1A0}" destId="{914DF1A8-87E6-4AE1-BCD5-E736E4D5BA8D}" srcOrd="0" destOrd="0" presId="urn:microsoft.com/office/officeart/2005/8/layout/process2"/>
    <dgm:cxn modelId="{CCCC9D8F-0AB6-42E6-86FC-0F23B86E5D46}" type="presOf" srcId="{23412A11-3B60-4882-B04F-F3D013D1CF1A}" destId="{988FF067-D704-48C7-9C25-49A1791295DF}" srcOrd="1" destOrd="0" presId="urn:microsoft.com/office/officeart/2005/8/layout/process2"/>
    <dgm:cxn modelId="{003D072F-3B6B-4C2A-BBED-D1B61B266FBD}" type="presOf" srcId="{3637F54D-5C9E-4FCF-AC05-CB6EDB826B03}" destId="{32278C5F-DA78-458D-B253-E1885EE1F3F5}" srcOrd="0" destOrd="0" presId="urn:microsoft.com/office/officeart/2005/8/layout/process2"/>
    <dgm:cxn modelId="{4529BFF2-E8DC-48FB-8B72-4993B14903F9}" type="presOf" srcId="{85D02683-2158-42B5-BB0A-F5EEF01B99C8}" destId="{72979609-ADD0-4BC2-A158-C24F3294E4DD}" srcOrd="0" destOrd="0" presId="urn:microsoft.com/office/officeart/2005/8/layout/process2"/>
    <dgm:cxn modelId="{D9572D72-EB89-432D-937C-3AC6D669732B}" type="presOf" srcId="{58902A1F-4CAC-4EE5-9035-E0A80156604E}" destId="{014C1EA0-2CA4-4664-83DE-DDED6C8168B5}" srcOrd="0" destOrd="0" presId="urn:microsoft.com/office/officeart/2005/8/layout/process2"/>
    <dgm:cxn modelId="{8D3072F2-FAEF-4DB6-8C8F-3AD3F7C81D7E}" type="presOf" srcId="{9749E1A0-89FA-4DE3-8A83-2A3A939D20B4}" destId="{EEC6B986-ECDA-4663-A1EF-6E3BAB84C287}" srcOrd="0" destOrd="0" presId="urn:microsoft.com/office/officeart/2005/8/layout/process2"/>
    <dgm:cxn modelId="{D086A452-DFF9-412B-81CC-525BBAE71A9F}" type="presOf" srcId="{3637F54D-5C9E-4FCF-AC05-CB6EDB826B03}" destId="{B9EAE9E1-A600-4D04-AD43-AC9B1E3728A6}" srcOrd="1" destOrd="0" presId="urn:microsoft.com/office/officeart/2005/8/layout/process2"/>
    <dgm:cxn modelId="{8A1B0FE7-DE6C-414F-9F74-3A7FB9B7B4E8}" type="presOf" srcId="{829C9D03-AC6C-411C-B1CC-5A262512B3F1}" destId="{E5B6E3E4-8C1F-4897-9F80-D52BF437CB87}" srcOrd="0" destOrd="0" presId="urn:microsoft.com/office/officeart/2005/8/layout/process2"/>
    <dgm:cxn modelId="{DA5ECC82-8DCB-4639-9985-7FD6CDE9CC1D}" srcId="{829C9D03-AC6C-411C-B1CC-5A262512B3F1}" destId="{85D02683-2158-42B5-BB0A-F5EEF01B99C8}" srcOrd="0" destOrd="0" parTransId="{760F1E65-7721-47F9-B9BA-F17AB7D03789}" sibTransId="{3E732136-36D2-40AA-8008-9FA123645303}"/>
    <dgm:cxn modelId="{C55C4413-9783-4DB2-A336-0F69A557420F}" type="presOf" srcId="{80191BE6-EDA0-4AB4-9233-796E6656DC16}" destId="{D5B7F28F-AAC1-4F69-A3C9-12C3FFE4C1A1}" srcOrd="0" destOrd="0" presId="urn:microsoft.com/office/officeart/2005/8/layout/process2"/>
    <dgm:cxn modelId="{3DB2B2B9-51AB-4182-B65E-71E55BAED53B}" type="presParOf" srcId="{E5B6E3E4-8C1F-4897-9F80-D52BF437CB87}" destId="{72979609-ADD0-4BC2-A158-C24F3294E4DD}" srcOrd="0" destOrd="0" presId="urn:microsoft.com/office/officeart/2005/8/layout/process2"/>
    <dgm:cxn modelId="{5E9D0F33-3E62-4A50-9701-71BB9924530D}" type="presParOf" srcId="{E5B6E3E4-8C1F-4897-9F80-D52BF437CB87}" destId="{42CDC467-904B-419B-BDB9-4DC6DB331CCE}" srcOrd="1" destOrd="0" presId="urn:microsoft.com/office/officeart/2005/8/layout/process2"/>
    <dgm:cxn modelId="{6060CB47-4A79-4306-BD2D-FB7CFC8F1704}" type="presParOf" srcId="{42CDC467-904B-419B-BDB9-4DC6DB331CCE}" destId="{CC316F63-301F-4B8F-B8F6-A097E817689D}" srcOrd="0" destOrd="0" presId="urn:microsoft.com/office/officeart/2005/8/layout/process2"/>
    <dgm:cxn modelId="{348424CE-9DD7-4DAA-9E76-FAC1DBDF81FA}" type="presParOf" srcId="{E5B6E3E4-8C1F-4897-9F80-D52BF437CB87}" destId="{973043E7-9C1F-415D-A7FA-6B01DB539EF1}" srcOrd="2" destOrd="0" presId="urn:microsoft.com/office/officeart/2005/8/layout/process2"/>
    <dgm:cxn modelId="{1D1AD023-7CFE-4571-AC9D-200D0B5CB19B}" type="presParOf" srcId="{E5B6E3E4-8C1F-4897-9F80-D52BF437CB87}" destId="{805319E9-A918-4AF5-8837-6D01B91903EA}" srcOrd="3" destOrd="0" presId="urn:microsoft.com/office/officeart/2005/8/layout/process2"/>
    <dgm:cxn modelId="{DEFFF39A-8D0E-4BDF-8878-CEFCBC08D6A9}" type="presParOf" srcId="{805319E9-A918-4AF5-8837-6D01B91903EA}" destId="{988FF067-D704-48C7-9C25-49A1791295DF}" srcOrd="0" destOrd="0" presId="urn:microsoft.com/office/officeart/2005/8/layout/process2"/>
    <dgm:cxn modelId="{908D3109-9EC9-4BE3-B2D5-007CF36A0E45}" type="presParOf" srcId="{E5B6E3E4-8C1F-4897-9F80-D52BF437CB87}" destId="{D5B7F28F-AAC1-4F69-A3C9-12C3FFE4C1A1}" srcOrd="4" destOrd="0" presId="urn:microsoft.com/office/officeart/2005/8/layout/process2"/>
    <dgm:cxn modelId="{EBCE31BA-6A38-482A-9E82-8CB0ACAC44A5}" type="presParOf" srcId="{E5B6E3E4-8C1F-4897-9F80-D52BF437CB87}" destId="{32278C5F-DA78-458D-B253-E1885EE1F3F5}" srcOrd="5" destOrd="0" presId="urn:microsoft.com/office/officeart/2005/8/layout/process2"/>
    <dgm:cxn modelId="{28D31B4E-1555-41A5-8A66-5A66CC4BE1B3}" type="presParOf" srcId="{32278C5F-DA78-458D-B253-E1885EE1F3F5}" destId="{B9EAE9E1-A600-4D04-AD43-AC9B1E3728A6}" srcOrd="0" destOrd="0" presId="urn:microsoft.com/office/officeart/2005/8/layout/process2"/>
    <dgm:cxn modelId="{30724F62-9EBC-4DCD-9FA8-2613F9C6A340}" type="presParOf" srcId="{E5B6E3E4-8C1F-4897-9F80-D52BF437CB87}" destId="{885F30B9-CD94-4844-9787-AE78207125B9}" srcOrd="6" destOrd="0" presId="urn:microsoft.com/office/officeart/2005/8/layout/process2"/>
    <dgm:cxn modelId="{140C58B3-8D4B-4E8F-B45A-74E4994C20EE}" type="presParOf" srcId="{E5B6E3E4-8C1F-4897-9F80-D52BF437CB87}" destId="{4AE11DB3-DFE2-4AD4-8AF8-3A36828A652B}" srcOrd="7" destOrd="0" presId="urn:microsoft.com/office/officeart/2005/8/layout/process2"/>
    <dgm:cxn modelId="{758137A2-8AE1-4E0E-97B6-8D8AF1463B8D}" type="presParOf" srcId="{4AE11DB3-DFE2-4AD4-8AF8-3A36828A652B}" destId="{E27C456F-DD4D-44A1-8BCE-971DD527AA13}" srcOrd="0" destOrd="0" presId="urn:microsoft.com/office/officeart/2005/8/layout/process2"/>
    <dgm:cxn modelId="{0D3D8966-BD66-410E-9DA4-7BA410DFE682}" type="presParOf" srcId="{E5B6E3E4-8C1F-4897-9F80-D52BF437CB87}" destId="{CF8F5824-8228-4809-A0E4-81D2806D7B27}" srcOrd="8" destOrd="0" presId="urn:microsoft.com/office/officeart/2005/8/layout/process2"/>
    <dgm:cxn modelId="{FF6C5C4A-65E8-4D43-8EF7-6DFE0155DFA3}" type="presParOf" srcId="{E5B6E3E4-8C1F-4897-9F80-D52BF437CB87}" destId="{E13593B2-BFBD-4312-BA37-ADEA4639591E}" srcOrd="9" destOrd="0" presId="urn:microsoft.com/office/officeart/2005/8/layout/process2"/>
    <dgm:cxn modelId="{D4B9E809-2D69-462B-BC14-2E2803AEFAC6}" type="presParOf" srcId="{E13593B2-BFBD-4312-BA37-ADEA4639591E}" destId="{D8D97D6F-0613-4CFC-B77B-7B1E7193EE6F}" srcOrd="0" destOrd="0" presId="urn:microsoft.com/office/officeart/2005/8/layout/process2"/>
    <dgm:cxn modelId="{CD8092D0-3232-43A1-A790-D1A0C316A99D}" type="presParOf" srcId="{E5B6E3E4-8C1F-4897-9F80-D52BF437CB87}" destId="{014C1EA0-2CA4-4664-83DE-DDED6C8168B5}" srcOrd="10" destOrd="0" presId="urn:microsoft.com/office/officeart/2005/8/layout/process2"/>
    <dgm:cxn modelId="{5E2E12BC-7FC5-4505-9AE7-554250989650}" type="presParOf" srcId="{E5B6E3E4-8C1F-4897-9F80-D52BF437CB87}" destId="{914DF1A8-87E6-4AE1-BCD5-E736E4D5BA8D}" srcOrd="11" destOrd="0" presId="urn:microsoft.com/office/officeart/2005/8/layout/process2"/>
    <dgm:cxn modelId="{F76F9E7B-7B49-42E4-9F73-C5A201C0B918}" type="presParOf" srcId="{914DF1A8-87E6-4AE1-BCD5-E736E4D5BA8D}" destId="{EC188B4B-698A-47F6-81B2-A559C579949E}" srcOrd="0" destOrd="0" presId="urn:microsoft.com/office/officeart/2005/8/layout/process2"/>
    <dgm:cxn modelId="{D3A43C7F-62B4-4852-A4C9-D0A4A20F8244}" type="presParOf" srcId="{E5B6E3E4-8C1F-4897-9F80-D52BF437CB87}" destId="{EEC6B986-ECDA-4663-A1EF-6E3BAB84C287}" srcOrd="12" destOrd="0" presId="urn:microsoft.com/office/officeart/2005/8/layout/process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3" Type="http://schemas.microsoft.com/office/2006/relationships/legacyDiagramText" Target="legacyDiagramText8.bin"/><Relationship Id="rId2" Type="http://schemas.microsoft.com/office/2006/relationships/legacyDiagramText" Target="legacyDiagramText7.bin"/><Relationship Id="rId1" Type="http://schemas.microsoft.com/office/2006/relationships/legacyDiagramText" Target="legacyDiagramText6.bin"/><Relationship Id="rId6" Type="http://schemas.microsoft.com/office/2006/relationships/legacyDiagramText" Target="legacyDiagramText11.bin"/><Relationship Id="rId5" Type="http://schemas.microsoft.com/office/2006/relationships/legacyDiagramText" Target="legacyDiagramText10.bin"/><Relationship Id="rId4" Type="http://schemas.microsoft.com/office/2006/relationships/legacyDiagramText" Target="legacyDiagramText9.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32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32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32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1415BD9-EAC1-46D4-8FBA-2911FFDF632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27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27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27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36C7247-8491-4373-954E-D5AD72B12E3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7866DC-3DCE-4DDE-8D2F-E2F8B47D7EA1}" type="slidenum">
              <a:rPr lang="en-US"/>
              <a:pPr/>
              <a:t>1</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BF8FF8-2FB7-449F-B06D-DE3A3C0712AC}" type="slidenum">
              <a:rPr lang="en-US"/>
              <a:pPr/>
              <a:t>10</a:t>
            </a:fld>
            <a:endParaRPr lang="en-U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pPr marL="228600" indent="-228600"/>
            <a:r>
              <a:rPr lang="en-US"/>
              <a:t>This slide describes WHO guidelines for PIT in epidemic settings. PIT in India does not cover all of these. Details are described in a later slide.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D13C3C-BAB8-4383-B3E5-AE5969E7A3B2}" type="slidenum">
              <a:rPr lang="en-US"/>
              <a:pPr/>
              <a:t>11</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r>
              <a:rPr lang="en-US"/>
              <a:t>This again is WHO guidelines specific to epidemic settings.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3C9E25-3693-4144-87DC-4BE7B57CFA8C}" type="slidenum">
              <a:rPr lang="en-US"/>
              <a:pPr/>
              <a:t>12</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a:t>This slide is also referring to WHO guidelines. However, these categories are covered under PIT in India.</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AA3E53-D8A2-44AE-ACF3-353D8CFB421F}" type="slidenum">
              <a:rPr lang="en-US"/>
              <a:pPr/>
              <a:t>13</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r>
              <a:rPr lang="en-US"/>
              <a:t>Both in high and low prevalence states, PIT is offered to:</a:t>
            </a:r>
          </a:p>
          <a:p>
            <a:pPr lvl="2"/>
            <a:r>
              <a:rPr lang="en-US"/>
              <a:t>Patients who present themselves to a health facility with symptoms suggestive of HIV infection like TB, pneumonia or persistent diarrheoa</a:t>
            </a:r>
          </a:p>
          <a:p>
            <a:pPr lvl="1"/>
            <a:r>
              <a:rPr lang="en-US"/>
              <a:t>Patients with conditions that could be associated with HIV such as STI/RTI</a:t>
            </a:r>
          </a:p>
          <a:p>
            <a:r>
              <a:rPr lang="en-US"/>
              <a:t>Pregnant women who register at ANCs. This also include pregnant women who directly come in labour without any ANC.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F229E1-4888-4CCF-9019-5215CEBD7FBA}" type="slidenum">
              <a:rPr lang="en-US"/>
              <a:pPr/>
              <a:t>14</a:t>
            </a:fld>
            <a:endParaRPr lang="en-US"/>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en-US"/>
              <a:t>These are the steps in the process:</a:t>
            </a:r>
          </a:p>
          <a:p>
            <a:pPr lvl="1"/>
            <a:r>
              <a:rPr lang="en-US"/>
              <a:t>Such clients are </a:t>
            </a:r>
            <a:r>
              <a:rPr lang="en-US" b="1"/>
              <a:t>referred</a:t>
            </a:r>
            <a:r>
              <a:rPr lang="en-US"/>
              <a:t> by health care providers to the ICTC. </a:t>
            </a:r>
          </a:p>
          <a:p>
            <a:pPr lvl="1"/>
            <a:r>
              <a:rPr lang="en-US"/>
              <a:t>At the ICTC, they are given </a:t>
            </a:r>
            <a:r>
              <a:rPr lang="en-US" b="1"/>
              <a:t>basic information</a:t>
            </a:r>
            <a:r>
              <a:rPr lang="en-US"/>
              <a:t> on HIV, they are educated about HIV testing, and are informed about the clinical and prevention advantages of being tested. </a:t>
            </a:r>
          </a:p>
          <a:p>
            <a:pPr lvl="1"/>
            <a:r>
              <a:rPr lang="en-US"/>
              <a:t>The counselling personnel then makes a </a:t>
            </a:r>
            <a:r>
              <a:rPr lang="en-US" b="1"/>
              <a:t>routine offer of HIV testing</a:t>
            </a:r>
            <a:r>
              <a:rPr lang="en-US"/>
              <a:t>: The counsellor asks the client: “Do you wish to be test for HIV or not?” </a:t>
            </a:r>
          </a:p>
          <a:p>
            <a:pPr lvl="1"/>
            <a:r>
              <a:rPr lang="en-US"/>
              <a:t>The client has </a:t>
            </a:r>
            <a:r>
              <a:rPr lang="en-US" b="1"/>
              <a:t>a right to accept or to refuse testing</a:t>
            </a:r>
            <a:r>
              <a:rPr lang="en-US"/>
              <a:t> and “opt out.”</a:t>
            </a:r>
          </a:p>
          <a:p>
            <a:pPr lvl="1"/>
            <a:r>
              <a:rPr lang="en-US"/>
              <a:t>If the client agrees, he/ she is </a:t>
            </a:r>
            <a:r>
              <a:rPr lang="en-US" b="1"/>
              <a:t>tested</a:t>
            </a:r>
            <a:r>
              <a:rPr lang="en-US"/>
              <a:t> for HIV.</a:t>
            </a:r>
          </a:p>
          <a:p>
            <a:pPr lvl="1"/>
            <a:r>
              <a:rPr lang="en-US"/>
              <a:t>Testing is followed by </a:t>
            </a:r>
            <a:r>
              <a:rPr lang="en-US" b="1"/>
              <a:t>post-test counselling</a:t>
            </a:r>
            <a:r>
              <a:rPr lang="en-US"/>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AC7DEF-A90B-4072-81F7-09FEBDF57D15}" type="slidenum">
              <a:rPr lang="en-US"/>
              <a:pPr/>
              <a:t>15</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r>
              <a:rPr lang="en-US"/>
              <a:t>Let us review informed consent for testing:</a:t>
            </a:r>
          </a:p>
          <a:p>
            <a:r>
              <a:rPr lang="en-US"/>
              <a:t>The client agrees to HIV testing through giving his/ her informed consent.</a:t>
            </a:r>
          </a:p>
          <a:p>
            <a:r>
              <a:rPr lang="en-US"/>
              <a:t>Informed consent is a deliberate and autonomous permission given by a client to a health-care provider to proceed with the proposed HIV test procedure. This permission is based on adequate understanding of the advantages, risks, potential consequences and implications of an HIV test result, which could be both positive and negative.</a:t>
            </a:r>
          </a:p>
          <a:p>
            <a:r>
              <a:rPr lang="en-US"/>
              <a:t>This permission is entirely the choice of the client and can never be implied or presumed.</a:t>
            </a:r>
          </a:p>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45D814-E547-4529-A375-3E3B2031B36B}" type="slidenum">
              <a:rPr lang="en-US"/>
              <a:pPr/>
              <a:t>16</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pPr marL="228600" indent="-228600"/>
            <a:r>
              <a:rPr lang="en-US"/>
              <a:t>“These last slides relate to the forms to be filled when a client comes to the ICTC. The first is the PID register. The purpose of this register is to have records for identifying the client visiting the ICTC. This is the first register where client details would be recorded when the client visits the ICTC. Each client is registered as per a number called the Patient Identification digit (PID). This is a unique number assigned to each individual and helps identify the client and the centre where the client is tested. It records the contact details of the client so that follow-up is possible. This record is confidential and needs to be kept safely. The PID number of a particular client assigned in this register continues in the other registers.  It is important to note the client’s contact details as completely as possible (e.g., with a house number and a street name) because outreach workers can then effectively reach out to these people in the community for follow-up. You will notice that the PID register is separate for ANC women but has the same information. We will discuss this more in the session on PPTCT. Please fill in the PID register as soon as the patient meets you the first time so that all other records and forms can carry the PID number. Remember the PID number is also going to be used by the patient in other services such as the ART centre. We would like to avoid patients returning to the ICTC and taking up more time just because the ART centre says they do not have a proper PID.”</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F1656C-D83F-4DE9-8262-159C8BCB8BD4}" type="slidenum">
              <a:rPr lang="en-US"/>
              <a:pPr/>
              <a:t>17</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pPr marL="228600" indent="-228600"/>
            <a:r>
              <a:rPr lang="en-US"/>
              <a:t>“The next three slides are the ICTC register for general clients – that is every one except pregnant women. This register is maintained by the counsellor and its purpose is to collect in a single record all information relating to a client. Each client is registered here only with his/ her PID which you will have already assigned in the previous form. You see, therefore, the need to be updated with these records. A brief history of the client is maintained in this register. In Column 4, you will see that you have to mention where the patients have been referred from. Again, this should remind you of the ICTC Mapping exercise where you mapped out the referral organizations.”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AF90F6-EB3A-4834-821D-C08CB0E18BF6}" type="slidenum">
              <a:rPr lang="en-US"/>
              <a:pPr/>
              <a:t>18</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pPr marL="228600" indent="-228600"/>
            <a:r>
              <a:rPr lang="en-US"/>
              <a:t>“On this form the counsellor will also have to note what kind of risk behaviour the client revealed. Sometimes they may have more than one type.”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68DB57-A724-425F-B99E-CAACCE06A11B}" type="slidenum">
              <a:rPr lang="en-US"/>
              <a:pPr/>
              <a:t>19</a:t>
            </a:fld>
            <a:endParaRPr lang="en-US"/>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t>“Column 17 has details about where you referred the person such as a targetted intervention for MSMs, or the TB programme or the ART centre. Again it is important to mention before we end this slide presentation that the need to be up-to-date with maintaining records. Throughout the ICTC training, we will be seeing different forms. This one is for general patients. You will see different forms for ANC patients. On the third day of the programme, you will see how each of these forms ties up to the monthly reports to the DAPCU or the SACS. From this register, the following information is extracted for the monthly report:</a:t>
            </a:r>
          </a:p>
          <a:p>
            <a:pPr>
              <a:buFontTx/>
              <a:buChar char="•"/>
            </a:pPr>
            <a:r>
              <a:rPr lang="en-US"/>
              <a:t>Clients who receive HIV pre-test counselling</a:t>
            </a:r>
          </a:p>
          <a:p>
            <a:pPr>
              <a:buFontTx/>
              <a:buChar char="•"/>
            </a:pPr>
            <a:r>
              <a:rPr lang="en-US"/>
              <a:t>Clients who receive HIV post-test counselling</a:t>
            </a:r>
          </a:p>
          <a:p>
            <a:pPr>
              <a:buFontTx/>
              <a:buChar char="•"/>
            </a:pPr>
            <a:r>
              <a:rPr lang="en-US"/>
              <a:t>Total number of clients undergoing HIV testing</a:t>
            </a:r>
          </a:p>
          <a:p>
            <a:pPr>
              <a:buFontTx/>
              <a:buChar char="•"/>
            </a:pPr>
            <a:r>
              <a:rPr lang="en-US"/>
              <a:t>Male and female distribution of clients</a:t>
            </a:r>
          </a:p>
          <a:p>
            <a:pPr>
              <a:buFontTx/>
              <a:buChar char="•"/>
            </a:pPr>
            <a:r>
              <a:rPr lang="en-US"/>
              <a:t>Age-wise distribution of clients</a:t>
            </a:r>
          </a:p>
          <a:p>
            <a:pPr>
              <a:buFontTx/>
              <a:buChar char="•"/>
            </a:pPr>
            <a:r>
              <a:rPr lang="en-US"/>
              <a:t>Follow-up counselling</a:t>
            </a:r>
          </a:p>
          <a:p>
            <a:pPr>
              <a:buFontTx/>
              <a:buChar char="•"/>
            </a:pPr>
            <a:r>
              <a:rPr lang="en-US"/>
              <a:t>Partner counselling, testing</a:t>
            </a:r>
          </a:p>
          <a:p>
            <a:pPr>
              <a:buFontTx/>
              <a:buChar char="•"/>
            </a:pPr>
            <a:r>
              <a:rPr lang="en-US"/>
              <a:t>Advice on family planning and condom use demonstration</a:t>
            </a:r>
          </a:p>
          <a:p>
            <a:pPr>
              <a:buFontTx/>
              <a:buChar char="•"/>
            </a:pPr>
            <a:r>
              <a:rPr lang="en-US"/>
              <a:t>Positivity status of clients and partner (if tested)</a:t>
            </a:r>
          </a:p>
          <a:p>
            <a:pPr>
              <a:buFontTx/>
              <a:buChar char="•"/>
            </a:pPr>
            <a:r>
              <a:rPr lang="en-US"/>
              <a:t>Referral linkages (in and out). ”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2EB74C-2859-4E0A-9CED-43757DBD7B43}" type="slidenum">
              <a:rPr lang="en-US"/>
              <a:pPr/>
              <a:t>2</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722CC8-60D0-460A-83C7-E985A00550A8}" type="slidenum">
              <a:rPr lang="en-US"/>
              <a:pPr/>
              <a:t>3</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pPr marL="228600" indent="-228600"/>
            <a:r>
              <a:rPr lang="en-US"/>
              <a:t>“Let us see how this exercise links up to HIV. What you did in the activity just now was a kind of advice-giving or suggestion for behaviour change. We see some of this in counselling for HIV/AIDS also. Given that HIV/AIDS is caused by particular behaviours, the counsellor and the patient or the client will sit together and confidentially discuss these behaviours, whether they expose the client to risk of HIV, and whether the client needs to get tested. The choice is always in the hands of the patient or the client.”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3C49F3-A443-413A-AF33-6376EC3A4E5E}" type="slidenum">
              <a:rPr lang="en-US"/>
              <a:pPr/>
              <a:t>4</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a:t> “The aim of this session is not to teach counselling. But ICTC staff must know what counselling broadly covers. Clients need support at all stages of HIV infection. Initially, they need support before they know whether they are infected. Later they need support and help when they get their status tested. However not all people are ready to be tested initially. Some need more time than others to adjust to the idea that they may be at risk. So the initial counselling is for people who consent to be tested and for those who refuse their consent. After the HIV test, there is post-test counselling related to accepting the test result. Later on counselling focuses on how to remain positive and healthy, how to avoid OIs, how to manage ART, etc.”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86BFE6-FD79-4779-B4A3-2A446EDF989A}" type="slidenum">
              <a:rPr lang="en-US"/>
              <a:pPr/>
              <a:t>5</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pPr marL="228600" indent="-228600"/>
            <a:r>
              <a:rPr lang="en-US"/>
              <a:t>“In the ICTC, counselling is related to the decision whether to get tested and the acceptance of test result. But a helpful experience here will encourage a PLWHA to seek other services like ART.”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045FAD-AD3A-4F73-A598-C84899881EF3}" type="slidenum">
              <a:rPr lang="en-US"/>
              <a:pPr/>
              <a:t>6</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marL="762000" lvl="1" indent="-304800"/>
            <a:r>
              <a:rPr lang="en-US"/>
              <a:t>“People have a right to know if they are infected with HIV, that is their sero-status. There are many advantages to a patient to find out if they are HIV-positive.</a:t>
            </a:r>
          </a:p>
          <a:p>
            <a:pPr marL="1219200" lvl="2" indent="-304800"/>
            <a:r>
              <a:rPr lang="en-US"/>
              <a:t>If you know your status early you can get medical treatment early such as prophylaxis or preventive treatment against opportunistic infections (e.g., cotrimoxazole), you can detect opportunistic infections like TB early and treat them or you can start antiretroviral treatment.</a:t>
            </a:r>
          </a:p>
          <a:p>
            <a:pPr marL="1219200" lvl="2" indent="-304800"/>
            <a:r>
              <a:rPr lang="en-US"/>
              <a:t>You can try to protect other people from being infected. The PPTCT programme is one example of this. Other examples are protecting spouses and sexual partners.</a:t>
            </a:r>
          </a:p>
          <a:p>
            <a:pPr marL="1219200" lvl="2" indent="-304800"/>
            <a:r>
              <a:rPr lang="en-US"/>
              <a:t>You can also take precautions against getting re-infected with another strain of HIV.”</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746980-8FB2-42D4-A429-11C54DD516C5}" type="slidenum">
              <a:rPr lang="en-US"/>
              <a:pPr/>
              <a:t>7</a:t>
            </a:fld>
            <a:endParaRPr lang="en-U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pPr marL="228600" indent="-228600"/>
            <a:r>
              <a:rPr lang="en-US"/>
              <a:t>“Underlying HIV counselling is the theory of stages of change. Behaviour change has various stages. The individual moves through these stages. Sometimes, movement is backwards or negative. But the person is initially unaware about the problem, for example being at risk of HIV infection. In order to get tested and adopt safer behaviours they have to become aware and concerned. Concern may push the person to seek knowledge and may motivate him/ her to change (e.g., use a condom or get tested for HIV or take their ART medication consistently).  In counselling, the counsellor helps the patient to move along this continuum in an orderly fashion. Can you relate these stages to the exercise you just did? Were some people more aware than others? Did you find differences in knowledge about the problem? Counselling has to take this into consideration.”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75B5C3-E052-4B6F-8C55-E6ABE99730E9}" type="slidenum">
              <a:rPr lang="en-US"/>
              <a:pPr/>
              <a:t>8</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pPr marL="228600" indent="-228600"/>
            <a:r>
              <a:rPr lang="en-US"/>
              <a:t>“It is not easy to change behaviour. Human habits and actions are influenced by personal beliefs and social norms. Also, in the area of sexuality, some behaviours persist because they are pleasurable. When discussing safer sex, it is sometimes easier for a person to substitute a more harmful behaviour with a more benign (harmless) activity rather than try to eliminate the behaviour completely. This is called risk reduction. There are other models of behaviour change such as risk elimination which is totally avoiding the behaviour and harm reduction where the counsellor works to reduce the harm that might accompany the risky behaviour. An example of this would be needle exchange programmes for intravenous drug users.”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570CAA-C8AD-40DB-BEB7-F0109A153373}" type="slidenum">
              <a:rPr lang="en-US"/>
              <a:pPr/>
              <a:t>9</a:t>
            </a:fld>
            <a:endParaRPr lang="en-U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pPr marL="228600" indent="-228600"/>
            <a:r>
              <a:rPr lang="en-US"/>
              <a:t>Even though it is a good idea to know if one is infected with HIV or not, very few people who are infected actually make the connection between their risky behaviour and exposure to HIV. So it is necessary to increase the number of people who get tested. The next slides relate to Provider-Initiated Testing. This is one way of encouraging more people to get tested. </a:t>
            </a:r>
          </a:p>
          <a:p>
            <a:pPr marL="228600" indent="-228600"/>
            <a:r>
              <a:rPr lang="en-US"/>
              <a:t>As the name suggests, in Provider-Initiated Testing, it is health care providers who identify which of their patients are at risk of HIV infection, and then refer them to the ICTC. HCP identify people who have signs and symptoms, or infections suggestive of HIV, and they recommend that they go for HIV testing.</a:t>
            </a:r>
          </a:p>
          <a:p>
            <a:pPr marL="228600" indent="-228600"/>
            <a:r>
              <a:rPr lang="en-US"/>
              <a:t>Specific groups that are the focus of Provider-Initiated Testing are are patients who show signs of what could be HIV infection (such as pneumonia, tuberculosis and persistent diarrhoea), patients who have STIs (because these arise from the same behaviours that transmit HIV) and all pregnant women (because we would like to reduce HIV transmission to children).</a:t>
            </a:r>
          </a:p>
          <a:p>
            <a:pPr marL="228600" indent="-228600"/>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11618" name="Group 2"/>
          <p:cNvGrpSpPr>
            <a:grpSpLocks/>
          </p:cNvGrpSpPr>
          <p:nvPr/>
        </p:nvGrpSpPr>
        <p:grpSpPr bwMode="auto">
          <a:xfrm>
            <a:off x="0" y="0"/>
            <a:ext cx="5867400" cy="6858000"/>
            <a:chOff x="0" y="0"/>
            <a:chExt cx="3696" cy="4320"/>
          </a:xfrm>
        </p:grpSpPr>
        <p:sp>
          <p:nvSpPr>
            <p:cNvPr id="111619"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111620"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111621" name="Group 5"/>
          <p:cNvGrpSpPr>
            <a:grpSpLocks/>
          </p:cNvGrpSpPr>
          <p:nvPr/>
        </p:nvGrpSpPr>
        <p:grpSpPr bwMode="auto">
          <a:xfrm>
            <a:off x="3632200" y="4889500"/>
            <a:ext cx="4876800" cy="319088"/>
            <a:chOff x="2288" y="3080"/>
            <a:chExt cx="3072" cy="201"/>
          </a:xfrm>
        </p:grpSpPr>
        <p:sp>
          <p:nvSpPr>
            <p:cNvPr id="111622"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1623"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1116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11625"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111626" name="Rectangle 10"/>
          <p:cNvSpPr>
            <a:spLocks noGrp="1" noChangeArrowheads="1"/>
          </p:cNvSpPr>
          <p:nvPr>
            <p:ph type="ftr" sz="quarter" idx="3"/>
          </p:nvPr>
        </p:nvSpPr>
        <p:spPr/>
        <p:txBody>
          <a:bodyPr/>
          <a:lstStyle>
            <a:lvl1pPr algn="r">
              <a:defRPr/>
            </a:lvl1pPr>
          </a:lstStyle>
          <a:p>
            <a:r>
              <a:rPr lang="en-US"/>
              <a:t>ICTC Team Training</a:t>
            </a:r>
          </a:p>
        </p:txBody>
      </p:sp>
      <p:sp>
        <p:nvSpPr>
          <p:cNvPr id="111627" name="Rectangle 11"/>
          <p:cNvSpPr>
            <a:spLocks noGrp="1" noChangeArrowheads="1"/>
          </p:cNvSpPr>
          <p:nvPr>
            <p:ph type="sldNum" sz="quarter" idx="4"/>
          </p:nvPr>
        </p:nvSpPr>
        <p:spPr>
          <a:xfrm>
            <a:off x="76200" y="6248400"/>
            <a:ext cx="587375" cy="488950"/>
          </a:xfrm>
        </p:spPr>
        <p:txBody>
          <a:bodyPr anchorCtr="0"/>
          <a:lstStyle>
            <a:lvl1pPr>
              <a:defRPr/>
            </a:lvl1pPr>
          </a:lstStyle>
          <a:p>
            <a:fld id="{A8FA74B7-16E8-4394-B78E-DA7FBC157247}" type="slidenum">
              <a:rPr lang="en-US"/>
              <a:pPr/>
              <a:t>‹#›</a:t>
            </a:fld>
            <a:endParaRPr lang="en-US"/>
          </a:p>
        </p:txBody>
      </p:sp>
      <p:sp>
        <p:nvSpPr>
          <p:cNvPr id="1116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8A8AF91D-9BC0-491E-B14F-89862D6A2FD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D7B8E301-40C5-4B94-9E73-F154946C33A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0" y="762000"/>
            <a:ext cx="7924800" cy="5324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2438400" y="6248400"/>
            <a:ext cx="2130425" cy="474663"/>
          </a:xfrm>
        </p:spPr>
        <p:txBody>
          <a:bodyPr/>
          <a:lstStyle>
            <a:lvl1pPr>
              <a:defRPr/>
            </a:lvl1pPr>
          </a:lstStyle>
          <a:p>
            <a:endParaRPr lang="en-US"/>
          </a:p>
        </p:txBody>
      </p:sp>
      <p:sp>
        <p:nvSpPr>
          <p:cNvPr id="4" name="Footer Placeholder 3"/>
          <p:cNvSpPr>
            <a:spLocks noGrp="1"/>
          </p:cNvSpPr>
          <p:nvPr>
            <p:ph type="ftr" sz="quarter" idx="11"/>
          </p:nvPr>
        </p:nvSpPr>
        <p:spPr>
          <a:xfrm>
            <a:off x="5791200" y="6248400"/>
            <a:ext cx="2897188" cy="474663"/>
          </a:xfrm>
        </p:spPr>
        <p:txBody>
          <a:bodyPr/>
          <a:lstStyle>
            <a:lvl1pPr>
              <a:defRPr/>
            </a:lvl1pPr>
          </a:lstStyle>
          <a:p>
            <a:r>
              <a:rPr lang="en-US"/>
              <a:t>ICTC Team Training</a:t>
            </a:r>
          </a:p>
        </p:txBody>
      </p:sp>
      <p:sp>
        <p:nvSpPr>
          <p:cNvPr id="5" name="Slide Number Placeholder 4"/>
          <p:cNvSpPr>
            <a:spLocks noGrp="1"/>
          </p:cNvSpPr>
          <p:nvPr>
            <p:ph type="sldNum" sz="quarter" idx="12"/>
          </p:nvPr>
        </p:nvSpPr>
        <p:spPr>
          <a:xfrm>
            <a:off x="84138" y="6242050"/>
            <a:ext cx="587375" cy="488950"/>
          </a:xfrm>
        </p:spPr>
        <p:txBody>
          <a:bodyPr/>
          <a:lstStyle>
            <a:lvl1pPr>
              <a:defRPr/>
            </a:lvl1pPr>
          </a:lstStyle>
          <a:p>
            <a:fld id="{E6A238F3-32B6-4475-9278-C5B1DCC7841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5F04A89D-044B-4245-BDBC-634D3995D18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CF611000-2B57-4B9E-A536-BDD9A30900E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0DB67D45-A64E-4BE7-9EFA-8830000FEEC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ICTC Team Training</a:t>
            </a:r>
          </a:p>
        </p:txBody>
      </p:sp>
      <p:sp>
        <p:nvSpPr>
          <p:cNvPr id="9" name="Slide Number Placeholder 8"/>
          <p:cNvSpPr>
            <a:spLocks noGrp="1"/>
          </p:cNvSpPr>
          <p:nvPr>
            <p:ph type="sldNum" sz="quarter" idx="12"/>
          </p:nvPr>
        </p:nvSpPr>
        <p:spPr/>
        <p:txBody>
          <a:bodyPr/>
          <a:lstStyle>
            <a:lvl1pPr>
              <a:defRPr/>
            </a:lvl1pPr>
          </a:lstStyle>
          <a:p>
            <a:fld id="{7C729369-1601-4C9B-92D1-5973EF5D446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ICTC Team Training</a:t>
            </a:r>
          </a:p>
        </p:txBody>
      </p:sp>
      <p:sp>
        <p:nvSpPr>
          <p:cNvPr id="5" name="Slide Number Placeholder 4"/>
          <p:cNvSpPr>
            <a:spLocks noGrp="1"/>
          </p:cNvSpPr>
          <p:nvPr>
            <p:ph type="sldNum" sz="quarter" idx="12"/>
          </p:nvPr>
        </p:nvSpPr>
        <p:spPr/>
        <p:txBody>
          <a:bodyPr/>
          <a:lstStyle>
            <a:lvl1pPr>
              <a:defRPr/>
            </a:lvl1pPr>
          </a:lstStyle>
          <a:p>
            <a:fld id="{067C39C2-7145-4E3E-84AC-671AEF29171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ICTC Team Training</a:t>
            </a:r>
          </a:p>
        </p:txBody>
      </p:sp>
      <p:sp>
        <p:nvSpPr>
          <p:cNvPr id="4" name="Slide Number Placeholder 3"/>
          <p:cNvSpPr>
            <a:spLocks noGrp="1"/>
          </p:cNvSpPr>
          <p:nvPr>
            <p:ph type="sldNum" sz="quarter" idx="12"/>
          </p:nvPr>
        </p:nvSpPr>
        <p:spPr/>
        <p:txBody>
          <a:bodyPr/>
          <a:lstStyle>
            <a:lvl1pPr>
              <a:defRPr/>
            </a:lvl1pPr>
          </a:lstStyle>
          <a:p>
            <a:fld id="{213E7564-70F2-4305-ACB2-A5FF8CA92EA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248C3B2F-5E0F-4031-8098-841AA34FFF9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80E7AD78-115B-4BD0-A468-E9604A225C2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0594" name="Group 2"/>
          <p:cNvGrpSpPr>
            <a:grpSpLocks/>
          </p:cNvGrpSpPr>
          <p:nvPr/>
        </p:nvGrpSpPr>
        <p:grpSpPr bwMode="auto">
          <a:xfrm>
            <a:off x="0" y="0"/>
            <a:ext cx="7620000" cy="6858000"/>
            <a:chOff x="0" y="0"/>
            <a:chExt cx="4800" cy="4320"/>
          </a:xfrm>
        </p:grpSpPr>
        <p:grpSp>
          <p:nvGrpSpPr>
            <p:cNvPr id="110595" name="Group 3"/>
            <p:cNvGrpSpPr>
              <a:grpSpLocks/>
            </p:cNvGrpSpPr>
            <p:nvPr userDrawn="1"/>
          </p:nvGrpSpPr>
          <p:grpSpPr bwMode="auto">
            <a:xfrm>
              <a:off x="0" y="0"/>
              <a:ext cx="2016" cy="4320"/>
              <a:chOff x="0" y="0"/>
              <a:chExt cx="2016" cy="4320"/>
            </a:xfrm>
          </p:grpSpPr>
          <p:sp>
            <p:nvSpPr>
              <p:cNvPr id="1105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1105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110598" name="Group 6"/>
            <p:cNvGrpSpPr>
              <a:grpSpLocks/>
            </p:cNvGrpSpPr>
            <p:nvPr/>
          </p:nvGrpSpPr>
          <p:grpSpPr bwMode="auto">
            <a:xfrm>
              <a:off x="144" y="1248"/>
              <a:ext cx="4656" cy="201"/>
              <a:chOff x="144" y="1248"/>
              <a:chExt cx="4656" cy="201"/>
            </a:xfrm>
          </p:grpSpPr>
          <p:sp>
            <p:nvSpPr>
              <p:cNvPr id="1105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06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110601"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0602"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6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n-US"/>
          </a:p>
        </p:txBody>
      </p:sp>
      <p:sp>
        <p:nvSpPr>
          <p:cNvPr id="1106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r>
              <a:rPr lang="en-US"/>
              <a:t>ICTC Team Training</a:t>
            </a:r>
          </a:p>
        </p:txBody>
      </p:sp>
      <p:sp>
        <p:nvSpPr>
          <p:cNvPr id="1106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FF26B9E2-1D08-44CA-ACB7-6C1C61F0592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hf hdr="0" dt="0"/>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noGrp="1" noChangeArrowheads="1"/>
          </p:cNvSpPr>
          <p:nvPr>
            <p:ph type="ftr" sz="quarter" idx="3"/>
          </p:nvPr>
        </p:nvSpPr>
        <p:spPr/>
        <p:txBody>
          <a:bodyPr/>
          <a:lstStyle/>
          <a:p>
            <a:r>
              <a:rPr lang="en-US"/>
              <a:t>ICTC Team Training</a:t>
            </a:r>
          </a:p>
        </p:txBody>
      </p:sp>
      <p:sp>
        <p:nvSpPr>
          <p:cNvPr id="4" name="Rectangle 11"/>
          <p:cNvSpPr>
            <a:spLocks noGrp="1" noChangeArrowheads="1"/>
          </p:cNvSpPr>
          <p:nvPr>
            <p:ph type="sldNum" sz="quarter" idx="4"/>
          </p:nvPr>
        </p:nvSpPr>
        <p:spPr/>
        <p:txBody>
          <a:bodyPr/>
          <a:lstStyle/>
          <a:p>
            <a:fld id="{FE863D6D-5576-4BA0-8F98-AF8B2CD95DF2}" type="slidenum">
              <a:rPr lang="en-US"/>
              <a:pPr/>
              <a:t>1</a:t>
            </a:fld>
            <a:endParaRPr lang="en-US"/>
          </a:p>
        </p:txBody>
      </p:sp>
      <p:sp>
        <p:nvSpPr>
          <p:cNvPr id="2050" name="AutoShape 2"/>
          <p:cNvSpPr>
            <a:spLocks noGrp="1" noChangeArrowheads="1"/>
          </p:cNvSpPr>
          <p:nvPr>
            <p:ph type="ctrTitle"/>
          </p:nvPr>
        </p:nvSpPr>
        <p:spPr/>
        <p:txBody>
          <a:bodyPr/>
          <a:lstStyle/>
          <a:p>
            <a:r>
              <a:rPr lang="en-US" sz="4800" b="0" dirty="0" err="1" smtClean="0">
                <a:latin typeface="Kruti Dev 016" pitchFamily="2" charset="0"/>
              </a:rPr>
              <a:t>ejhtksa</a:t>
            </a:r>
            <a:r>
              <a:rPr lang="en-US" sz="4800" b="0" dirty="0" smtClean="0">
                <a:latin typeface="Kruti Dev 016" pitchFamily="2" charset="0"/>
              </a:rPr>
              <a:t> </a:t>
            </a:r>
            <a:r>
              <a:rPr lang="en-US" sz="4800" b="0" dirty="0" err="1" smtClean="0">
                <a:latin typeface="Kruti Dev 016" pitchFamily="2" charset="0"/>
              </a:rPr>
              <a:t>dks</a:t>
            </a:r>
            <a:r>
              <a:rPr lang="en-US" sz="4800" b="0" dirty="0" smtClean="0">
                <a:latin typeface="Kruti Dev 016" pitchFamily="2" charset="0"/>
              </a:rPr>
              <a:t> </a:t>
            </a:r>
            <a:r>
              <a:rPr lang="en-US" sz="4800" b="0" dirty="0" err="1" smtClean="0">
                <a:latin typeface="Kruti Dev 016" pitchFamily="2" charset="0"/>
              </a:rPr>
              <a:t>ijke’kZ</a:t>
            </a:r>
            <a:r>
              <a:rPr lang="en-US" sz="4800" b="0" dirty="0" smtClean="0">
                <a:latin typeface="Kruti Dev 016" pitchFamily="2" charset="0"/>
              </a:rPr>
              <a:t> dh t:jr </a:t>
            </a:r>
            <a:r>
              <a:rPr lang="en-US" sz="4800" b="0" dirty="0" err="1" smtClean="0">
                <a:latin typeface="Kruti Dev 016" pitchFamily="2" charset="0"/>
              </a:rPr>
              <a:t>D;ksa</a:t>
            </a:r>
            <a:r>
              <a:rPr lang="en-US" sz="4800" b="0" dirty="0" smtClean="0">
                <a:latin typeface="Kruti Dev 016" pitchFamily="2" charset="0"/>
              </a:rPr>
              <a:t> </a:t>
            </a:r>
            <a:r>
              <a:rPr lang="en-US" sz="4800" b="0" dirty="0" err="1" smtClean="0">
                <a:latin typeface="Kruti Dev 016" pitchFamily="2" charset="0"/>
              </a:rPr>
              <a:t>gS</a:t>
            </a:r>
            <a:r>
              <a:rPr lang="en-US" sz="4800" b="0" dirty="0" smtClean="0">
                <a:latin typeface="Kruti Dev 016" pitchFamily="2" charset="0"/>
              </a:rPr>
              <a:t> \</a:t>
            </a:r>
            <a:endParaRPr lang="en-US" sz="48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08FA8784-8032-4619-A7A2-C057455EB74F}" type="slidenum">
              <a:rPr lang="en-US"/>
              <a:pPr/>
              <a:t>10</a:t>
            </a:fld>
            <a:endParaRPr lang="en-US"/>
          </a:p>
        </p:txBody>
      </p:sp>
      <p:sp>
        <p:nvSpPr>
          <p:cNvPr id="20483" name="Rectangle 3"/>
          <p:cNvSpPr>
            <a:spLocks noGrp="1" noChangeArrowheads="1"/>
          </p:cNvSpPr>
          <p:nvPr>
            <p:ph type="body" idx="1"/>
          </p:nvPr>
        </p:nvSpPr>
        <p:spPr>
          <a:xfrm>
            <a:off x="838200" y="2362200"/>
            <a:ext cx="8077200" cy="4191000"/>
          </a:xfrm>
        </p:spPr>
        <p:txBody>
          <a:bodyPr/>
          <a:lstStyle/>
          <a:p>
            <a:pPr algn="just"/>
            <a:r>
              <a:rPr lang="en-IN" sz="3200" dirty="0" err="1" smtClean="0">
                <a:latin typeface="Kruti Dev 016" pitchFamily="2" charset="0"/>
              </a:rPr>
              <a:t>lHkh</a:t>
            </a:r>
            <a:r>
              <a:rPr lang="en-IN" sz="3200" dirty="0" smtClean="0">
                <a:latin typeface="Kruti Dev 016" pitchFamily="2" charset="0"/>
              </a:rPr>
              <a:t> </a:t>
            </a:r>
            <a:r>
              <a:rPr lang="en-IN" sz="3200" dirty="0" err="1" smtClean="0">
                <a:latin typeface="Kruti Dev 016" pitchFamily="2" charset="0"/>
              </a:rPr>
              <a:t>LokLF</a:t>
            </a:r>
            <a:r>
              <a:rPr lang="en-IN" sz="3200" dirty="0" smtClean="0">
                <a:latin typeface="Kruti Dev 016" pitchFamily="2" charset="0"/>
              </a:rPr>
              <a:t>; </a:t>
            </a:r>
            <a:r>
              <a:rPr lang="en-IN" sz="3200" dirty="0" err="1" smtClean="0">
                <a:latin typeface="Kruti Dev 016" pitchFamily="2" charset="0"/>
              </a:rPr>
              <a:t>lsokvksa</a:t>
            </a:r>
            <a:r>
              <a:rPr lang="en-IN" sz="3200" dirty="0" smtClean="0">
                <a:latin typeface="Kruti Dev 016" pitchFamily="2" charset="0"/>
              </a:rPr>
              <a:t> </a:t>
            </a:r>
            <a:r>
              <a:rPr lang="en-IN" sz="3200" dirty="0" err="1" smtClean="0">
                <a:latin typeface="Kruti Dev 016" pitchFamily="2" charset="0"/>
              </a:rPr>
              <a:t>ij</a:t>
            </a:r>
            <a:r>
              <a:rPr lang="en-IN" sz="3200" dirty="0" smtClean="0">
                <a:latin typeface="Kruti Dev 016" pitchFamily="2" charset="0"/>
              </a:rPr>
              <a:t> ,p-</a:t>
            </a:r>
            <a:r>
              <a:rPr lang="en-IN" sz="3200" dirty="0" err="1" smtClean="0">
                <a:latin typeface="Kruti Dev 016" pitchFamily="2" charset="0"/>
              </a:rPr>
              <a:t>vkbZ</a:t>
            </a:r>
            <a:r>
              <a:rPr lang="en-IN" sz="3200" dirty="0" smtClean="0">
                <a:latin typeface="Kruti Dev 016" pitchFamily="2" charset="0"/>
              </a:rPr>
              <a:t>-oh- </a:t>
            </a:r>
            <a:r>
              <a:rPr lang="en-IN" sz="3200" dirty="0" err="1" smtClean="0">
                <a:latin typeface="Kruti Dev 016" pitchFamily="2" charset="0"/>
              </a:rPr>
              <a:t>tkap</a:t>
            </a:r>
            <a:r>
              <a:rPr lang="en-IN" sz="3200" dirty="0" smtClean="0">
                <a:latin typeface="Kruti Dev 016" pitchFamily="2" charset="0"/>
              </a:rPr>
              <a:t>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ijke’kZ</a:t>
            </a:r>
            <a:r>
              <a:rPr lang="en-IN" sz="3200" dirty="0" smtClean="0">
                <a:latin typeface="Kruti Dev 016" pitchFamily="2" charset="0"/>
              </a:rPr>
              <a:t> </a:t>
            </a:r>
            <a:r>
              <a:rPr lang="en-IN" sz="3200" dirty="0" err="1" smtClean="0">
                <a:latin typeface="Kruti Dev 016" pitchFamily="2" charset="0"/>
              </a:rPr>
              <a:t>fuEu</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a:t>
            </a:r>
            <a:r>
              <a:rPr lang="en-IN" sz="3200" dirty="0" err="1" smtClean="0">
                <a:latin typeface="Kruti Dev 016" pitchFamily="2" charset="0"/>
              </a:rPr>
              <a:t>iznku</a:t>
            </a:r>
            <a:r>
              <a:rPr lang="en-IN" sz="3200" dirty="0" smtClean="0">
                <a:latin typeface="Kruti Dev 016" pitchFamily="2" charset="0"/>
              </a:rPr>
              <a:t> </a:t>
            </a:r>
            <a:r>
              <a:rPr lang="en-IN" sz="3200" dirty="0" err="1" smtClean="0">
                <a:latin typeface="Kruti Dev 016" pitchFamily="2" charset="0"/>
              </a:rPr>
              <a:t>djus</a:t>
            </a:r>
            <a:r>
              <a:rPr lang="en-IN" sz="3200" dirty="0" smtClean="0">
                <a:latin typeface="Kruti Dev 016" pitchFamily="2" charset="0"/>
              </a:rPr>
              <a:t> </a:t>
            </a:r>
            <a:r>
              <a:rPr lang="en-IN" sz="3200" dirty="0" err="1" smtClean="0">
                <a:latin typeface="Kruti Dev 016" pitchFamily="2" charset="0"/>
              </a:rPr>
              <a:t>pkfg</a:t>
            </a:r>
            <a:r>
              <a:rPr lang="en-IN" sz="3200" dirty="0" smtClean="0">
                <a:latin typeface="Kruti Dev 016" pitchFamily="2" charset="0"/>
              </a:rPr>
              <a:t>, %</a:t>
            </a:r>
            <a:endParaRPr lang="en-US" sz="3200" dirty="0" smtClean="0">
              <a:latin typeface="Kruti Dev 016" pitchFamily="2" charset="0"/>
            </a:endParaRPr>
          </a:p>
          <a:p>
            <a:pPr lvl="0" algn="just"/>
            <a:r>
              <a:rPr lang="en-IN" sz="3200" dirty="0" smtClean="0">
                <a:latin typeface="Kruti Dev 016" pitchFamily="2" charset="0"/>
              </a:rPr>
              <a:t>,p-</a:t>
            </a:r>
            <a:r>
              <a:rPr lang="en-IN" sz="3200" dirty="0" err="1" smtClean="0">
                <a:latin typeface="Kruti Dev 016" pitchFamily="2" charset="0"/>
              </a:rPr>
              <a:t>vkbZ</a:t>
            </a:r>
            <a:r>
              <a:rPr lang="en-IN" sz="3200" dirty="0" smtClean="0">
                <a:latin typeface="Kruti Dev 016" pitchFamily="2" charset="0"/>
              </a:rPr>
              <a:t>-oh- </a:t>
            </a:r>
            <a:r>
              <a:rPr lang="en-IN" sz="3200" dirty="0" err="1" smtClean="0">
                <a:latin typeface="Kruti Dev 016" pitchFamily="2" charset="0"/>
              </a:rPr>
              <a:t>laØfer</a:t>
            </a:r>
            <a:r>
              <a:rPr lang="en-IN" sz="3200" dirty="0" smtClean="0">
                <a:latin typeface="Kruti Dev 016" pitchFamily="2" charset="0"/>
              </a:rPr>
              <a:t> </a:t>
            </a:r>
            <a:r>
              <a:rPr lang="en-IN" sz="3200" dirty="0" err="1" smtClean="0">
                <a:latin typeface="Kruti Dev 016" pitchFamily="2" charset="0"/>
              </a:rPr>
              <a:t>cPps</a:t>
            </a:r>
            <a:r>
              <a:rPr lang="en-IN" sz="3200" dirty="0" smtClean="0">
                <a:latin typeface="Kruti Dev 016" pitchFamily="2" charset="0"/>
              </a:rPr>
              <a:t> ;k ,p-</a:t>
            </a:r>
            <a:r>
              <a:rPr lang="en-IN" sz="3200" dirty="0" err="1" smtClean="0">
                <a:latin typeface="Kruti Dev 016" pitchFamily="2" charset="0"/>
              </a:rPr>
              <a:t>vkbZ</a:t>
            </a:r>
            <a:r>
              <a:rPr lang="en-IN" sz="3200" dirty="0" smtClean="0">
                <a:latin typeface="Kruti Dev 016" pitchFamily="2" charset="0"/>
              </a:rPr>
              <a:t>-oh- </a:t>
            </a:r>
            <a:r>
              <a:rPr lang="en-IN" sz="3200" dirty="0" err="1" smtClean="0">
                <a:latin typeface="Kruti Dev 016" pitchFamily="2" charset="0"/>
              </a:rPr>
              <a:t>laØfer</a:t>
            </a:r>
            <a:r>
              <a:rPr lang="en-IN" sz="3200" dirty="0" smtClean="0">
                <a:latin typeface="Kruti Dev 016" pitchFamily="2" charset="0"/>
              </a:rPr>
              <a:t> </a:t>
            </a:r>
            <a:r>
              <a:rPr lang="en-IN" sz="3200" dirty="0" err="1" smtClean="0">
                <a:latin typeface="Kruti Dev 016" pitchFamily="2" charset="0"/>
              </a:rPr>
              <a:t>efgyk</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cPps</a:t>
            </a:r>
            <a:endParaRPr lang="en-US" sz="3200" dirty="0" smtClean="0">
              <a:latin typeface="Kruti Dev 016" pitchFamily="2" charset="0"/>
            </a:endParaRPr>
          </a:p>
          <a:p>
            <a:pPr lvl="0" algn="just"/>
            <a:r>
              <a:rPr lang="en-IN" sz="3200" dirty="0" err="1" smtClean="0">
                <a:latin typeface="Kruti Dev 016" pitchFamily="2" charset="0"/>
              </a:rPr>
              <a:t>lkekU</a:t>
            </a:r>
            <a:r>
              <a:rPr lang="en-IN" sz="3200" dirty="0" smtClean="0">
                <a:latin typeface="Kruti Dev 016" pitchFamily="2" charset="0"/>
              </a:rPr>
              <a:t>; </a:t>
            </a:r>
            <a:r>
              <a:rPr lang="en-IN" sz="3200" dirty="0" err="1" smtClean="0">
                <a:latin typeface="Kruti Dev 016" pitchFamily="2" charset="0"/>
              </a:rPr>
              <a:t>egkekjh</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de </a:t>
            </a:r>
            <a:r>
              <a:rPr lang="en-IN" sz="3200" dirty="0" err="1" smtClean="0">
                <a:latin typeface="Kruti Dev 016" pitchFamily="2" charset="0"/>
              </a:rPr>
              <a:t>fodflr</a:t>
            </a:r>
            <a:r>
              <a:rPr lang="en-IN" sz="3200" dirty="0" smtClean="0">
                <a:latin typeface="Kruti Dev 016" pitchFamily="2" charset="0"/>
              </a:rPr>
              <a:t> </a:t>
            </a:r>
            <a:r>
              <a:rPr lang="en-IN" sz="3200" dirty="0" err="1" smtClean="0">
                <a:latin typeface="Kruti Dev 016" pitchFamily="2" charset="0"/>
              </a:rPr>
              <a:t>cPps</a:t>
            </a:r>
            <a:r>
              <a:rPr lang="en-IN" sz="3200" dirty="0" smtClean="0">
                <a:latin typeface="Kruti Dev 016" pitchFamily="2" charset="0"/>
              </a:rPr>
              <a:t> ;k </a:t>
            </a:r>
            <a:r>
              <a:rPr lang="en-IN" sz="3200" dirty="0" err="1" smtClean="0">
                <a:latin typeface="Kruti Dev 016" pitchFamily="2" charset="0"/>
              </a:rPr>
              <a:t>dqiksf”kr</a:t>
            </a:r>
            <a:r>
              <a:rPr lang="en-IN" sz="3200" dirty="0" smtClean="0">
                <a:latin typeface="Kruti Dev 016" pitchFamily="2" charset="0"/>
              </a:rPr>
              <a:t> </a:t>
            </a:r>
            <a:r>
              <a:rPr lang="en-IN" sz="3200" dirty="0" err="1" smtClean="0">
                <a:latin typeface="Kruti Dev 016" pitchFamily="2" charset="0"/>
              </a:rPr>
              <a:t>cPps</a:t>
            </a:r>
            <a:r>
              <a:rPr lang="en-IN" sz="3200" dirty="0" smtClean="0">
                <a:latin typeface="Kruti Dev 016" pitchFamily="2" charset="0"/>
              </a:rPr>
              <a:t> </a:t>
            </a:r>
            <a:r>
              <a:rPr lang="en-IN" sz="3200" dirty="0" err="1" smtClean="0">
                <a:latin typeface="Kruti Dev 016" pitchFamily="2" charset="0"/>
              </a:rPr>
              <a:t>tks</a:t>
            </a:r>
            <a:r>
              <a:rPr lang="en-IN" sz="3200" dirty="0" smtClean="0">
                <a:latin typeface="Kruti Dev 016" pitchFamily="2" charset="0"/>
              </a:rPr>
              <a:t> </a:t>
            </a:r>
            <a:r>
              <a:rPr lang="en-IN" sz="3200" dirty="0" err="1" smtClean="0">
                <a:latin typeface="Kruti Dev 016" pitchFamily="2" charset="0"/>
              </a:rPr>
              <a:t>mfpr</a:t>
            </a:r>
            <a:r>
              <a:rPr lang="en-IN" sz="3200" dirty="0" smtClean="0">
                <a:latin typeface="Kruti Dev 016" pitchFamily="2" charset="0"/>
              </a:rPr>
              <a:t> </a:t>
            </a:r>
            <a:r>
              <a:rPr lang="en-IN" sz="3200" dirty="0" err="1" smtClean="0">
                <a:latin typeface="Kruti Dev 016" pitchFamily="2" charset="0"/>
              </a:rPr>
              <a:t>iks”k.k</a:t>
            </a:r>
            <a:r>
              <a:rPr lang="en-IN" sz="3200" dirty="0" smtClean="0">
                <a:latin typeface="Kruti Dev 016" pitchFamily="2" charset="0"/>
              </a:rPr>
              <a:t> </a:t>
            </a:r>
            <a:r>
              <a:rPr lang="en-IN" sz="3200" dirty="0" err="1" smtClean="0">
                <a:latin typeface="Kruti Dev 016" pitchFamily="2" charset="0"/>
              </a:rPr>
              <a:t>FkjSih</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LoLF</a:t>
            </a:r>
            <a:r>
              <a:rPr lang="en-IN" sz="3200" dirty="0" smtClean="0">
                <a:latin typeface="Kruti Dev 016" pitchFamily="2" charset="0"/>
              </a:rPr>
              <a:t>; </a:t>
            </a:r>
            <a:r>
              <a:rPr lang="en-IN" sz="3200" dirty="0" err="1" smtClean="0">
                <a:latin typeface="Kruti Dev 016" pitchFamily="2" charset="0"/>
              </a:rPr>
              <a:t>ugha</a:t>
            </a:r>
            <a:r>
              <a:rPr lang="en-IN" sz="3200" dirty="0" smtClean="0">
                <a:latin typeface="Kruti Dev 016" pitchFamily="2" charset="0"/>
              </a:rPr>
              <a:t> </a:t>
            </a:r>
            <a:r>
              <a:rPr lang="en-IN" sz="3200" dirty="0" err="1" smtClean="0">
                <a:latin typeface="Kruti Dev 016" pitchFamily="2" charset="0"/>
              </a:rPr>
              <a:t>gks</a:t>
            </a:r>
            <a:r>
              <a:rPr lang="en-IN" sz="3200" dirty="0" smtClean="0">
                <a:latin typeface="Kruti Dev 016" pitchFamily="2" charset="0"/>
              </a:rPr>
              <a:t> </a:t>
            </a:r>
            <a:r>
              <a:rPr lang="en-IN" sz="3200" dirty="0" err="1" smtClean="0">
                <a:latin typeface="Kruti Dev 016" pitchFamily="2" charset="0"/>
              </a:rPr>
              <a:t>jg</a:t>
            </a:r>
            <a:r>
              <a:rPr lang="en-IN" sz="3200" dirty="0" smtClean="0">
                <a:latin typeface="Kruti Dev 016" pitchFamily="2" charset="0"/>
              </a:rPr>
              <a:t> </a:t>
            </a:r>
            <a:r>
              <a:rPr lang="en-IN" sz="3200" dirty="0" err="1" smtClean="0">
                <a:latin typeface="Kruti Dev 016" pitchFamily="2" charset="0"/>
              </a:rPr>
              <a:t>gSa</a:t>
            </a:r>
            <a:r>
              <a:rPr lang="en-IN" sz="3200" dirty="0" smtClean="0">
                <a:latin typeface="Kruti Dev 016" pitchFamily="2" charset="0"/>
              </a:rPr>
              <a:t> A</a:t>
            </a:r>
            <a:endParaRPr lang="en-US" sz="3200" dirty="0" smtClean="0">
              <a:latin typeface="Kruti Dev 016" pitchFamily="2" charset="0"/>
            </a:endParaRPr>
          </a:p>
          <a:p>
            <a:pPr lvl="0" algn="just"/>
            <a:r>
              <a:rPr lang="en-IN" sz="3200" dirty="0" smtClean="0">
                <a:latin typeface="Kruti Dev 016" pitchFamily="2" charset="0"/>
              </a:rPr>
              <a:t>,p-</a:t>
            </a:r>
            <a:r>
              <a:rPr lang="en-IN" sz="3200" dirty="0" err="1" smtClean="0">
                <a:latin typeface="Kruti Dev 016" pitchFamily="2" charset="0"/>
              </a:rPr>
              <a:t>vkbZ</a:t>
            </a:r>
            <a:r>
              <a:rPr lang="en-IN" sz="3200" dirty="0" smtClean="0">
                <a:latin typeface="Kruti Dev 016" pitchFamily="2" charset="0"/>
              </a:rPr>
              <a:t>-oh- </a:t>
            </a:r>
            <a:r>
              <a:rPr lang="en-IN" sz="3200" dirty="0" err="1" smtClean="0">
                <a:latin typeface="Kruti Dev 016" pitchFamily="2" charset="0"/>
              </a:rPr>
              <a:t>cpko</a:t>
            </a:r>
            <a:r>
              <a:rPr lang="en-IN" sz="3200" dirty="0" smtClean="0">
                <a:latin typeface="Kruti Dev 016" pitchFamily="2" charset="0"/>
              </a:rPr>
              <a:t> </a:t>
            </a:r>
            <a:r>
              <a:rPr lang="en-IN" sz="3200" dirty="0" err="1" smtClean="0">
                <a:latin typeface="Kruti Dev 016" pitchFamily="2" charset="0"/>
              </a:rPr>
              <a:t>gLr</a:t>
            </a:r>
            <a:r>
              <a:rPr lang="en-IN" sz="3200" dirty="0" smtClean="0">
                <a:latin typeface="Kruti Dev 016" pitchFamily="2" charset="0"/>
              </a:rPr>
              <a:t>{</a:t>
            </a:r>
            <a:r>
              <a:rPr lang="en-IN" sz="3200" dirty="0" err="1" smtClean="0">
                <a:latin typeface="Kruti Dev 016" pitchFamily="2" charset="0"/>
              </a:rPr>
              <a:t>ksi</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os</a:t>
            </a:r>
            <a:r>
              <a:rPr lang="en-IN" sz="3200" dirty="0" smtClean="0">
                <a:latin typeface="Kruti Dev 016" pitchFamily="2" charset="0"/>
              </a:rPr>
              <a:t> </a:t>
            </a:r>
            <a:r>
              <a:rPr lang="en-IN" sz="3200" dirty="0" err="1" smtClean="0">
                <a:latin typeface="Kruti Dev 016" pitchFamily="2" charset="0"/>
              </a:rPr>
              <a:t>iq</a:t>
            </a:r>
            <a:r>
              <a:rPr lang="en-IN" sz="3200" dirty="0" smtClean="0">
                <a:latin typeface="Kruti Dev 016" pitchFamily="2" charset="0"/>
              </a:rPr>
              <a:t>:”k </a:t>
            </a:r>
            <a:r>
              <a:rPr lang="en-IN" sz="3200" dirty="0" err="1" smtClean="0">
                <a:latin typeface="Kruti Dev 016" pitchFamily="2" charset="0"/>
              </a:rPr>
              <a:t>ftudh</a:t>
            </a:r>
            <a:r>
              <a:rPr lang="en-IN" sz="3200" dirty="0" smtClean="0">
                <a:latin typeface="Kruti Dev 016" pitchFamily="2" charset="0"/>
              </a:rPr>
              <a:t> [</a:t>
            </a:r>
            <a:r>
              <a:rPr lang="en-IN" sz="3200" dirty="0" err="1" smtClean="0">
                <a:latin typeface="Kruti Dev 016" pitchFamily="2" charset="0"/>
              </a:rPr>
              <a:t>kruk</a:t>
            </a:r>
            <a:r>
              <a:rPr lang="en-IN" sz="3200" dirty="0" smtClean="0">
                <a:latin typeface="Kruti Dev 016" pitchFamily="2" charset="0"/>
              </a:rPr>
              <a:t> </a:t>
            </a:r>
            <a:r>
              <a:rPr lang="en-IN" sz="3200" dirty="0" err="1" smtClean="0">
                <a:latin typeface="Kruti Dev 016" pitchFamily="2" charset="0"/>
              </a:rPr>
              <a:t>gqbZ</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a:t>
            </a:r>
            <a:endParaRPr lang="en-US" sz="3200" dirty="0" smtClean="0">
              <a:latin typeface="Kruti Dev 016" pitchFamily="2" charset="0"/>
            </a:endParaRPr>
          </a:p>
        </p:txBody>
      </p:sp>
      <p:sp>
        <p:nvSpPr>
          <p:cNvPr id="20485" name="AutoShape 5"/>
          <p:cNvSpPr>
            <a:spLocks noGrp="1" noChangeArrowheads="1"/>
          </p:cNvSpPr>
          <p:nvPr>
            <p:ph type="title"/>
          </p:nvPr>
        </p:nvSpPr>
        <p:spPr>
          <a:noFill/>
          <a:ln/>
        </p:spPr>
        <p:txBody>
          <a:bodyPr/>
          <a:lstStyle/>
          <a:p>
            <a:pPr algn="ctr"/>
            <a:r>
              <a:rPr lang="en-IN" sz="4800" dirty="0" err="1" smtClean="0">
                <a:latin typeface="Kruti Dev 016" pitchFamily="2" charset="0"/>
              </a:rPr>
              <a:t>egkekjh</a:t>
            </a:r>
            <a:r>
              <a:rPr lang="en-IN" sz="4800" dirty="0" smtClean="0">
                <a:latin typeface="Kruti Dev 016" pitchFamily="2" charset="0"/>
              </a:rPr>
              <a:t> dh </a:t>
            </a:r>
            <a:r>
              <a:rPr lang="en-IN" sz="4800" dirty="0" err="1" smtClean="0">
                <a:latin typeface="Kruti Dev 016" pitchFamily="2" charset="0"/>
              </a:rPr>
              <a:t>lc</a:t>
            </a:r>
            <a:r>
              <a:rPr lang="en-IN" sz="4800" dirty="0" smtClean="0">
                <a:latin typeface="Kruti Dev 016" pitchFamily="2" charset="0"/>
              </a:rPr>
              <a:t> </a:t>
            </a:r>
            <a:r>
              <a:rPr lang="en-IN" sz="4800" dirty="0" err="1" smtClean="0">
                <a:latin typeface="Kruti Dev 016" pitchFamily="2" charset="0"/>
              </a:rPr>
              <a:t>O;oLFkk,sa</a:t>
            </a:r>
            <a:endParaRPr lang="en-US" sz="32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2B895C9D-087B-4674-9E2E-1B15833251DC}" type="slidenum">
              <a:rPr lang="en-US"/>
              <a:pPr/>
              <a:t>11</a:t>
            </a:fld>
            <a:endParaRPr lang="en-US"/>
          </a:p>
        </p:txBody>
      </p:sp>
      <p:sp>
        <p:nvSpPr>
          <p:cNvPr id="118786" name="AutoShape 2"/>
          <p:cNvSpPr>
            <a:spLocks noGrp="1" noChangeArrowheads="1"/>
          </p:cNvSpPr>
          <p:nvPr>
            <p:ph type="title"/>
          </p:nvPr>
        </p:nvSpPr>
        <p:spPr/>
        <p:txBody>
          <a:bodyPr/>
          <a:lstStyle/>
          <a:p>
            <a:pPr algn="ctr"/>
            <a:r>
              <a:rPr lang="en-IN" sz="5400" dirty="0" err="1" smtClean="0">
                <a:latin typeface="Kruti Dev 016" pitchFamily="2" charset="0"/>
              </a:rPr>
              <a:t>lkekU</a:t>
            </a:r>
            <a:r>
              <a:rPr lang="en-IN" sz="5400" dirty="0" smtClean="0">
                <a:latin typeface="Kruti Dev 016" pitchFamily="2" charset="0"/>
              </a:rPr>
              <a:t>; </a:t>
            </a:r>
            <a:r>
              <a:rPr lang="en-IN" sz="5400" dirty="0" err="1" smtClean="0">
                <a:latin typeface="Kruti Dev 016" pitchFamily="2" charset="0"/>
              </a:rPr>
              <a:t>egkekjh</a:t>
            </a:r>
            <a:r>
              <a:rPr lang="en-IN" sz="5400" dirty="0" smtClean="0">
                <a:latin typeface="Kruti Dev 016" pitchFamily="2" charset="0"/>
              </a:rPr>
              <a:t> dh </a:t>
            </a:r>
            <a:r>
              <a:rPr lang="en-IN" sz="5400" dirty="0" err="1" smtClean="0">
                <a:latin typeface="Kruti Dev 016" pitchFamily="2" charset="0"/>
              </a:rPr>
              <a:t>O;oLFkk,sa</a:t>
            </a:r>
            <a:r>
              <a:rPr lang="en-IN" sz="5400" dirty="0" smtClean="0">
                <a:latin typeface="Kruti Dev 016" pitchFamily="2" charset="0"/>
              </a:rPr>
              <a:t> </a:t>
            </a:r>
            <a:endParaRPr lang="en-US" dirty="0"/>
          </a:p>
        </p:txBody>
      </p:sp>
      <p:sp>
        <p:nvSpPr>
          <p:cNvPr id="118787" name="Rectangle 3"/>
          <p:cNvSpPr>
            <a:spLocks noGrp="1" noChangeArrowheads="1"/>
          </p:cNvSpPr>
          <p:nvPr>
            <p:ph type="body" idx="1"/>
          </p:nvPr>
        </p:nvSpPr>
        <p:spPr>
          <a:xfrm>
            <a:off x="838200" y="2362200"/>
            <a:ext cx="8077200" cy="4114800"/>
          </a:xfrm>
        </p:spPr>
        <p:txBody>
          <a:bodyPr/>
          <a:lstStyle/>
          <a:p>
            <a:pPr marL="0" indent="4763">
              <a:buNone/>
            </a:pPr>
            <a:r>
              <a:rPr lang="en-IN" sz="2400" dirty="0" err="1" smtClean="0">
                <a:latin typeface="Kruti Dev 016" pitchFamily="2" charset="0"/>
              </a:rPr>
              <a:t>iznkrk</a:t>
            </a:r>
            <a:r>
              <a:rPr lang="en-IN" sz="2400" dirty="0" smtClean="0">
                <a:latin typeface="Kruti Dev 016" pitchFamily="2" charset="0"/>
              </a:rPr>
              <a:t> }</a:t>
            </a:r>
            <a:r>
              <a:rPr lang="en-IN" sz="2400" dirty="0" err="1" smtClean="0">
                <a:latin typeface="Kruti Dev 016" pitchFamily="2" charset="0"/>
              </a:rPr>
              <a:t>kjk</a:t>
            </a:r>
            <a:r>
              <a:rPr lang="en-IN" sz="2400" dirty="0" smtClean="0">
                <a:latin typeface="Kruti Dev 016" pitchFamily="2" charset="0"/>
              </a:rPr>
              <a:t> ,p-</a:t>
            </a:r>
            <a:r>
              <a:rPr lang="en-IN" sz="2400" dirty="0" err="1" smtClean="0">
                <a:latin typeface="Kruti Dev 016" pitchFamily="2" charset="0"/>
              </a:rPr>
              <a:t>vkbZ</a:t>
            </a:r>
            <a:r>
              <a:rPr lang="en-IN" sz="2400" dirty="0" smtClean="0">
                <a:latin typeface="Kruti Dev 016" pitchFamily="2" charset="0"/>
              </a:rPr>
              <a:t>-oh- dh </a:t>
            </a:r>
            <a:r>
              <a:rPr lang="en-IN" sz="2400" dirty="0" err="1" smtClean="0">
                <a:latin typeface="Kruti Dev 016" pitchFamily="2" charset="0"/>
              </a:rPr>
              <a:t>izkjafHkd</a:t>
            </a:r>
            <a:r>
              <a:rPr lang="en-IN" sz="2400" dirty="0" smtClean="0">
                <a:latin typeface="Kruti Dev 016" pitchFamily="2" charset="0"/>
              </a:rPr>
              <a:t> </a:t>
            </a:r>
            <a:r>
              <a:rPr lang="en-IN" sz="2400" dirty="0" err="1" smtClean="0">
                <a:latin typeface="Kruti Dev 016" pitchFamily="2" charset="0"/>
              </a:rPr>
              <a:t>tkap</a:t>
            </a:r>
            <a:r>
              <a:rPr lang="en-IN" sz="2400" dirty="0" smtClean="0">
                <a:latin typeface="Kruti Dev 016" pitchFamily="2" charset="0"/>
              </a:rPr>
              <a:t> </a:t>
            </a:r>
            <a:r>
              <a:rPr lang="en-IN" sz="2400" dirty="0" err="1" smtClean="0">
                <a:latin typeface="Kruti Dev 016" pitchFamily="2" charset="0"/>
              </a:rPr>
              <a:t>vkSj</a:t>
            </a:r>
            <a:r>
              <a:rPr lang="en-IN" sz="2400" dirty="0" smtClean="0">
                <a:latin typeface="Kruti Dev 016" pitchFamily="2" charset="0"/>
              </a:rPr>
              <a:t> </a:t>
            </a:r>
            <a:r>
              <a:rPr lang="en-IN" sz="2400" dirty="0" err="1" smtClean="0">
                <a:latin typeface="Kruti Dev 016" pitchFamily="2" charset="0"/>
              </a:rPr>
              <a:t>ijke’kZ</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kstukc</a:t>
            </a:r>
            <a:r>
              <a:rPr lang="en-IN" sz="2400" dirty="0" smtClean="0">
                <a:latin typeface="Kruti Dev 016" pitchFamily="2" charset="0"/>
              </a:rPr>
              <a:t>) </a:t>
            </a:r>
            <a:r>
              <a:rPr lang="en-IN" sz="2400" dirty="0" err="1" smtClean="0">
                <a:latin typeface="Kruti Dev 016" pitchFamily="2" charset="0"/>
              </a:rPr>
              <a:t>fØ;kUou</a:t>
            </a:r>
            <a:r>
              <a:rPr lang="en-IN" sz="2400" dirty="0" smtClean="0">
                <a:latin typeface="Kruti Dev 016" pitchFamily="2" charset="0"/>
              </a:rPr>
              <a:t> </a:t>
            </a:r>
            <a:r>
              <a:rPr lang="en-IN" sz="2400" dirty="0" err="1" smtClean="0">
                <a:latin typeface="Kruti Dev 016" pitchFamily="2" charset="0"/>
              </a:rPr>
              <a:t>esa</a:t>
            </a:r>
            <a:r>
              <a:rPr lang="en-IN" sz="2400" dirty="0" smtClean="0">
                <a:latin typeface="Kruti Dev 016" pitchFamily="2" charset="0"/>
              </a:rPr>
              <a:t> </a:t>
            </a:r>
            <a:r>
              <a:rPr lang="en-IN" sz="2400" dirty="0" err="1" smtClean="0">
                <a:latin typeface="Kruti Dev 016" pitchFamily="2" charset="0"/>
              </a:rPr>
              <a:t>LFkkuh</a:t>
            </a:r>
            <a:r>
              <a:rPr lang="en-IN" sz="2400" dirty="0" smtClean="0">
                <a:latin typeface="Kruti Dev 016" pitchFamily="2" charset="0"/>
              </a:rPr>
              <a:t>; </a:t>
            </a:r>
            <a:r>
              <a:rPr lang="en-IN" sz="2400" dirty="0" err="1" smtClean="0">
                <a:latin typeface="Kruti Dev 016" pitchFamily="2" charset="0"/>
              </a:rPr>
              <a:t>ifjfLFkfr;ksa</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vk</a:t>
            </a:r>
            <a:r>
              <a:rPr lang="en-IN" sz="2400" dirty="0" smtClean="0">
                <a:latin typeface="Kruti Dev 016" pitchFamily="2" charset="0"/>
              </a:rPr>
              <a:t>/</a:t>
            </a:r>
            <a:r>
              <a:rPr lang="en-IN" sz="2400" dirty="0" err="1" smtClean="0">
                <a:latin typeface="Kruti Dev 016" pitchFamily="2" charset="0"/>
              </a:rPr>
              <a:t>kkj</a:t>
            </a:r>
            <a:r>
              <a:rPr lang="en-IN" sz="2400" dirty="0" smtClean="0">
                <a:latin typeface="Kruti Dev 016" pitchFamily="2" charset="0"/>
              </a:rPr>
              <a:t> </a:t>
            </a:r>
            <a:r>
              <a:rPr lang="en-IN" sz="2400" dirty="0" err="1" smtClean="0">
                <a:latin typeface="Kruti Dev 016" pitchFamily="2" charset="0"/>
              </a:rPr>
              <a:t>ij</a:t>
            </a:r>
            <a:r>
              <a:rPr lang="en-IN" sz="2400" dirty="0" smtClean="0">
                <a:latin typeface="Kruti Dev 016" pitchFamily="2" charset="0"/>
              </a:rPr>
              <a:t>] </a:t>
            </a:r>
            <a:r>
              <a:rPr lang="en-IN" sz="2400" dirty="0" err="1" smtClean="0">
                <a:latin typeface="Kruti Dev 016" pitchFamily="2" charset="0"/>
              </a:rPr>
              <a:t>vuqekfur</a:t>
            </a:r>
            <a:r>
              <a:rPr lang="en-IN" sz="2400" dirty="0" smtClean="0">
                <a:latin typeface="Kruti Dev 016" pitchFamily="2" charset="0"/>
              </a:rPr>
              <a:t> </a:t>
            </a:r>
            <a:r>
              <a:rPr lang="en-IN" sz="2400" dirty="0" err="1" smtClean="0">
                <a:latin typeface="Kruti Dev 016" pitchFamily="2" charset="0"/>
              </a:rPr>
              <a:t>izkFkfedrk</a:t>
            </a:r>
            <a:r>
              <a:rPr lang="en-IN" sz="2400" dirty="0" smtClean="0">
                <a:latin typeface="Kruti Dev 016" pitchFamily="2" charset="0"/>
              </a:rPr>
              <a:t> </a:t>
            </a:r>
            <a:r>
              <a:rPr lang="en-IN" sz="2400" dirty="0" err="1" smtClean="0">
                <a:latin typeface="Kruti Dev 016" pitchFamily="2" charset="0"/>
              </a:rPr>
              <a:t>bl</a:t>
            </a:r>
            <a:r>
              <a:rPr lang="en-IN" sz="2400" dirty="0" smtClean="0">
                <a:latin typeface="Kruti Dev 016" pitchFamily="2" charset="0"/>
              </a:rPr>
              <a:t> </a:t>
            </a:r>
            <a:r>
              <a:rPr lang="en-IN" sz="2400" dirty="0" err="1" smtClean="0">
                <a:latin typeface="Kruti Dev 016" pitchFamily="2" charset="0"/>
              </a:rPr>
              <a:t>izdkj</a:t>
            </a:r>
            <a:r>
              <a:rPr lang="en-IN" sz="2400" dirty="0" smtClean="0">
                <a:latin typeface="Kruti Dev 016" pitchFamily="2" charset="0"/>
              </a:rPr>
              <a:t> </a:t>
            </a:r>
            <a:r>
              <a:rPr lang="en-IN" sz="2400" dirty="0" err="1" smtClean="0">
                <a:latin typeface="Kruti Dev 016" pitchFamily="2" charset="0"/>
              </a:rPr>
              <a:t>gS</a:t>
            </a:r>
            <a:r>
              <a:rPr lang="en-IN" sz="2400" dirty="0" smtClean="0">
                <a:latin typeface="Kruti Dev 016" pitchFamily="2" charset="0"/>
              </a:rPr>
              <a:t> %</a:t>
            </a:r>
            <a:endParaRPr lang="en-US" sz="2400" dirty="0" smtClean="0">
              <a:latin typeface="Kruti Dev 016" pitchFamily="2" charset="0"/>
            </a:endParaRPr>
          </a:p>
          <a:p>
            <a:pPr lvl="0"/>
            <a:r>
              <a:rPr lang="en-IN" sz="2400" dirty="0" err="1" smtClean="0">
                <a:latin typeface="Kruti Dev 016" pitchFamily="2" charset="0"/>
              </a:rPr>
              <a:t>fpfdRlh</a:t>
            </a:r>
            <a:r>
              <a:rPr lang="en-IN" sz="2400" dirty="0" smtClean="0">
                <a:latin typeface="Kruti Dev 016" pitchFamily="2" charset="0"/>
              </a:rPr>
              <a:t>; </a:t>
            </a:r>
            <a:r>
              <a:rPr lang="en-IN" sz="2400" dirty="0" err="1" smtClean="0">
                <a:latin typeface="Kruti Dev 016" pitchFamily="2" charset="0"/>
              </a:rPr>
              <a:t>lsok,a</a:t>
            </a:r>
            <a:r>
              <a:rPr lang="en-IN" sz="2400" dirty="0" smtClean="0">
                <a:latin typeface="Kruti Dev 016" pitchFamily="2" charset="0"/>
              </a:rPr>
              <a:t> </a:t>
            </a:r>
            <a:r>
              <a:rPr lang="en-IN" sz="2400" dirty="0" err="1" smtClean="0">
                <a:latin typeface="Kruti Dev 016" pitchFamily="2" charset="0"/>
              </a:rPr>
              <a:t>HkrhZ</a:t>
            </a:r>
            <a:r>
              <a:rPr lang="en-IN" sz="2400" dirty="0" smtClean="0">
                <a:latin typeface="Kruti Dev 016" pitchFamily="2" charset="0"/>
              </a:rPr>
              <a:t> </a:t>
            </a:r>
            <a:r>
              <a:rPr lang="en-IN" sz="2400" dirty="0" err="1" smtClean="0">
                <a:latin typeface="Kruti Dev 016" pitchFamily="2" charset="0"/>
              </a:rPr>
              <a:t>vkSj</a:t>
            </a:r>
            <a:r>
              <a:rPr lang="en-IN" sz="2400" dirty="0" smtClean="0">
                <a:latin typeface="Kruti Dev 016" pitchFamily="2" charset="0"/>
              </a:rPr>
              <a:t> </a:t>
            </a:r>
            <a:r>
              <a:rPr lang="en-IN" sz="2400" dirty="0" err="1" smtClean="0">
                <a:latin typeface="Kruti Dev 016" pitchFamily="2" charset="0"/>
              </a:rPr>
              <a:t>ckgjh</a:t>
            </a:r>
            <a:r>
              <a:rPr lang="en-IN" sz="2400" dirty="0" smtClean="0">
                <a:latin typeface="Kruti Dev 016" pitchFamily="2" charset="0"/>
              </a:rPr>
              <a:t> </a:t>
            </a:r>
            <a:r>
              <a:rPr lang="en-IN" sz="2400" dirty="0" err="1" smtClean="0">
                <a:latin typeface="Kruti Dev 016" pitchFamily="2" charset="0"/>
              </a:rPr>
              <a:t>ejhtksa</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fy</a:t>
            </a:r>
            <a:r>
              <a:rPr lang="en-IN" sz="2400" dirty="0" smtClean="0">
                <a:latin typeface="Kruti Dev 016" pitchFamily="2" charset="0"/>
              </a:rPr>
              <a:t>, </a:t>
            </a:r>
            <a:r>
              <a:rPr lang="en-IN" sz="2400" dirty="0" err="1" smtClean="0">
                <a:latin typeface="Kruti Dev 016" pitchFamily="2" charset="0"/>
              </a:rPr>
              <a:t>ftlesa</a:t>
            </a:r>
            <a:r>
              <a:rPr lang="en-IN" sz="2400" dirty="0" smtClean="0">
                <a:latin typeface="Kruti Dev 016" pitchFamily="2" charset="0"/>
              </a:rPr>
              <a:t> {</a:t>
            </a:r>
            <a:r>
              <a:rPr lang="en-IN" sz="2400" dirty="0" err="1" smtClean="0">
                <a:latin typeface="Kruti Dev 016" pitchFamily="2" charset="0"/>
              </a:rPr>
              <a:t>k;jksx</a:t>
            </a:r>
            <a:r>
              <a:rPr lang="en-IN" sz="2400" dirty="0" smtClean="0">
                <a:latin typeface="Kruti Dev 016" pitchFamily="2" charset="0"/>
              </a:rPr>
              <a:t> </a:t>
            </a:r>
            <a:r>
              <a:rPr lang="en-IN" sz="2400" dirty="0" err="1" smtClean="0">
                <a:latin typeface="Kruti Dev 016" pitchFamily="2" charset="0"/>
              </a:rPr>
              <a:t>fDyfud</a:t>
            </a:r>
            <a:r>
              <a:rPr lang="en-IN" sz="2400" dirty="0" smtClean="0">
                <a:latin typeface="Kruti Dev 016" pitchFamily="2" charset="0"/>
              </a:rPr>
              <a:t> ‘</a:t>
            </a:r>
            <a:r>
              <a:rPr lang="en-IN" sz="2400" dirty="0" err="1" smtClean="0">
                <a:latin typeface="Kruti Dev 016" pitchFamily="2" charset="0"/>
              </a:rPr>
              <a:t>kkfey</a:t>
            </a:r>
            <a:r>
              <a:rPr lang="en-IN" sz="2400" dirty="0" smtClean="0">
                <a:latin typeface="Kruti Dev 016" pitchFamily="2" charset="0"/>
              </a:rPr>
              <a:t> </a:t>
            </a:r>
            <a:r>
              <a:rPr lang="en-IN" sz="2400" dirty="0" err="1" smtClean="0">
                <a:latin typeface="Kruti Dev 016" pitchFamily="2" charset="0"/>
              </a:rPr>
              <a:t>gSa</a:t>
            </a:r>
            <a:r>
              <a:rPr lang="en-IN" sz="2400" dirty="0" smtClean="0">
                <a:latin typeface="Kruti Dev 016" pitchFamily="2" charset="0"/>
              </a:rPr>
              <a:t> A </a:t>
            </a:r>
            <a:endParaRPr lang="en-US" sz="2400" dirty="0" smtClean="0">
              <a:latin typeface="Kruti Dev 016" pitchFamily="2" charset="0"/>
            </a:endParaRPr>
          </a:p>
          <a:p>
            <a:pPr lvl="0"/>
            <a:r>
              <a:rPr lang="en-IN" sz="2400" dirty="0" err="1" smtClean="0">
                <a:latin typeface="Kruti Dev 016" pitchFamily="2" charset="0"/>
              </a:rPr>
              <a:t>xHkZkoLFkk</a:t>
            </a:r>
            <a:r>
              <a:rPr lang="en-IN" sz="2400" dirty="0" smtClean="0">
                <a:latin typeface="Kruti Dev 016" pitchFamily="2" charset="0"/>
              </a:rPr>
              <a:t>] </a:t>
            </a:r>
            <a:r>
              <a:rPr lang="en-IN" sz="2400" dirty="0" err="1" smtClean="0">
                <a:latin typeface="Kruti Dev 016" pitchFamily="2" charset="0"/>
              </a:rPr>
              <a:t>izlo</a:t>
            </a:r>
            <a:r>
              <a:rPr lang="en-IN" sz="2400" dirty="0" smtClean="0">
                <a:latin typeface="Kruti Dev 016" pitchFamily="2" charset="0"/>
              </a:rPr>
              <a:t> </a:t>
            </a:r>
            <a:r>
              <a:rPr lang="en-IN" sz="2400" dirty="0" err="1" smtClean="0">
                <a:latin typeface="Kruti Dev 016" pitchFamily="2" charset="0"/>
              </a:rPr>
              <a:t>vkSj</a:t>
            </a:r>
            <a:r>
              <a:rPr lang="en-IN" sz="2400" dirty="0" smtClean="0">
                <a:latin typeface="Kruti Dev 016" pitchFamily="2" charset="0"/>
              </a:rPr>
              <a:t> </a:t>
            </a:r>
            <a:r>
              <a:rPr lang="en-IN" sz="2400" dirty="0" err="1" smtClean="0">
                <a:latin typeface="Kruti Dev 016" pitchFamily="2" charset="0"/>
              </a:rPr>
              <a:t>tPpk</a:t>
            </a:r>
            <a:r>
              <a:rPr lang="en-IN" sz="2400" dirty="0" smtClean="0">
                <a:latin typeface="Kruti Dev 016" pitchFamily="2" charset="0"/>
              </a:rPr>
              <a:t> </a:t>
            </a:r>
            <a:r>
              <a:rPr lang="en-IN" sz="2400" dirty="0" err="1" smtClean="0">
                <a:latin typeface="Kruti Dev 016" pitchFamily="2" charset="0"/>
              </a:rPr>
              <a:t>LokLF</a:t>
            </a:r>
            <a:r>
              <a:rPr lang="en-IN" sz="2400" dirty="0" smtClean="0">
                <a:latin typeface="Kruti Dev 016" pitchFamily="2" charset="0"/>
              </a:rPr>
              <a:t>; </a:t>
            </a:r>
            <a:r>
              <a:rPr lang="en-IN" sz="2400" dirty="0" err="1" smtClean="0">
                <a:latin typeface="Kruti Dev 016" pitchFamily="2" charset="0"/>
              </a:rPr>
              <a:t>lsok,a</a:t>
            </a:r>
            <a:endParaRPr lang="en-US" sz="2400" dirty="0" smtClean="0">
              <a:latin typeface="Kruti Dev 016" pitchFamily="2" charset="0"/>
            </a:endParaRPr>
          </a:p>
          <a:p>
            <a:pPr lvl="0"/>
            <a:r>
              <a:rPr lang="en-IN" sz="2400" dirty="0" smtClean="0">
                <a:latin typeface="Kruti Dev 016" pitchFamily="2" charset="0"/>
              </a:rPr>
              <a:t>,l-</a:t>
            </a:r>
            <a:r>
              <a:rPr lang="en-IN" sz="2400" dirty="0" err="1" smtClean="0">
                <a:latin typeface="Kruti Dev 016" pitchFamily="2" charset="0"/>
              </a:rPr>
              <a:t>Vh</a:t>
            </a:r>
            <a:r>
              <a:rPr lang="en-IN" sz="2400" dirty="0" smtClean="0">
                <a:latin typeface="Kruti Dev 016" pitchFamily="2" charset="0"/>
              </a:rPr>
              <a:t>-</a:t>
            </a:r>
            <a:r>
              <a:rPr lang="en-IN" sz="2400" dirty="0" err="1" smtClean="0">
                <a:latin typeface="Kruti Dev 016" pitchFamily="2" charset="0"/>
              </a:rPr>
              <a:t>vkbZ</a:t>
            </a:r>
            <a:r>
              <a:rPr lang="en-IN" sz="2400" dirty="0" smtClean="0">
                <a:latin typeface="Kruti Dev 016" pitchFamily="2" charset="0"/>
              </a:rPr>
              <a:t>- </a:t>
            </a:r>
            <a:r>
              <a:rPr lang="en-IN" sz="2400" dirty="0" err="1" smtClean="0">
                <a:latin typeface="Kruti Dev 016" pitchFamily="2" charset="0"/>
              </a:rPr>
              <a:t>lsok,a</a:t>
            </a:r>
            <a:endParaRPr lang="en-US" sz="2400" dirty="0" smtClean="0">
              <a:latin typeface="Kruti Dev 016" pitchFamily="2" charset="0"/>
            </a:endParaRPr>
          </a:p>
          <a:p>
            <a:pPr lvl="0"/>
            <a:r>
              <a:rPr lang="en-IN" sz="2400" dirty="0" err="1" smtClean="0">
                <a:latin typeface="Kruti Dev 016" pitchFamily="2" charset="0"/>
              </a:rPr>
              <a:t>mPp</a:t>
            </a:r>
            <a:r>
              <a:rPr lang="en-IN" sz="2400" dirty="0" smtClean="0">
                <a:latin typeface="Kruti Dev 016" pitchFamily="2" charset="0"/>
              </a:rPr>
              <a:t> </a:t>
            </a:r>
            <a:r>
              <a:rPr lang="en-IN" sz="2400" dirty="0" err="1" smtClean="0">
                <a:latin typeface="Kruti Dev 016" pitchFamily="2" charset="0"/>
              </a:rPr>
              <a:t>tksf</a:t>
            </a:r>
            <a:r>
              <a:rPr lang="en-IN" sz="2400" dirty="0" smtClean="0">
                <a:latin typeface="Kruti Dev 016" pitchFamily="2" charset="0"/>
              </a:rPr>
              <a:t>[</a:t>
            </a:r>
            <a:r>
              <a:rPr lang="en-IN" sz="2400" dirty="0" err="1" smtClean="0">
                <a:latin typeface="Kruti Dev 016" pitchFamily="2" charset="0"/>
              </a:rPr>
              <a:t>ke</a:t>
            </a:r>
            <a:r>
              <a:rPr lang="en-IN" sz="2400" dirty="0" smtClean="0">
                <a:latin typeface="Kruti Dev 016" pitchFamily="2" charset="0"/>
              </a:rPr>
              <a:t> </a:t>
            </a:r>
            <a:r>
              <a:rPr lang="en-IN" sz="2400" dirty="0" err="1" smtClean="0">
                <a:latin typeface="Kruti Dev 016" pitchFamily="2" charset="0"/>
              </a:rPr>
              <a:t>okyh</a:t>
            </a:r>
            <a:r>
              <a:rPr lang="en-IN" sz="2400" dirty="0" smtClean="0">
                <a:latin typeface="Kruti Dev 016" pitchFamily="2" charset="0"/>
              </a:rPr>
              <a:t> </a:t>
            </a:r>
            <a:r>
              <a:rPr lang="en-IN" sz="2400" dirty="0" err="1" smtClean="0">
                <a:latin typeface="Kruti Dev 016" pitchFamily="2" charset="0"/>
              </a:rPr>
              <a:t>tula</a:t>
            </a:r>
            <a:r>
              <a:rPr lang="en-IN" sz="2400" dirty="0" smtClean="0">
                <a:latin typeface="Kruti Dev 016" pitchFamily="2" charset="0"/>
              </a:rPr>
              <a:t>[;k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fy</a:t>
            </a:r>
            <a:r>
              <a:rPr lang="en-IN" sz="2400" dirty="0" smtClean="0">
                <a:latin typeface="Kruti Dev 016" pitchFamily="2" charset="0"/>
              </a:rPr>
              <a:t>, </a:t>
            </a:r>
            <a:r>
              <a:rPr lang="en-IN" sz="2400" dirty="0" err="1" smtClean="0">
                <a:latin typeface="Kruti Dev 016" pitchFamily="2" charset="0"/>
              </a:rPr>
              <a:t>lsok,a</a:t>
            </a:r>
            <a:r>
              <a:rPr lang="en-IN" sz="2400" dirty="0" smtClean="0">
                <a:latin typeface="Kruti Dev 016" pitchFamily="2" charset="0"/>
              </a:rPr>
              <a:t> </a:t>
            </a:r>
            <a:endParaRPr lang="en-US" sz="2400" dirty="0" smtClean="0">
              <a:latin typeface="Kruti Dev 016" pitchFamily="2" charset="0"/>
            </a:endParaRPr>
          </a:p>
          <a:p>
            <a:pPr lvl="0"/>
            <a:r>
              <a:rPr lang="en-IN" sz="2400" dirty="0" smtClean="0">
                <a:latin typeface="Kruti Dev 016" pitchFamily="2" charset="0"/>
              </a:rPr>
              <a:t>10 </a:t>
            </a:r>
            <a:r>
              <a:rPr lang="en-IN" sz="2400" dirty="0" err="1" smtClean="0">
                <a:latin typeface="Kruti Dev 016" pitchFamily="2" charset="0"/>
              </a:rPr>
              <a:t>lky</a:t>
            </a:r>
            <a:r>
              <a:rPr lang="en-IN" sz="2400" dirty="0" smtClean="0">
                <a:latin typeface="Kruti Dev 016" pitchFamily="2" charset="0"/>
              </a:rPr>
              <a:t> </a:t>
            </a:r>
            <a:r>
              <a:rPr lang="en-IN" sz="2400" dirty="0" err="1" smtClean="0">
                <a:latin typeface="Kruti Dev 016" pitchFamily="2" charset="0"/>
              </a:rPr>
              <a:t>ls</a:t>
            </a:r>
            <a:r>
              <a:rPr lang="en-IN" sz="2400" dirty="0" smtClean="0">
                <a:latin typeface="Kruti Dev 016" pitchFamily="2" charset="0"/>
              </a:rPr>
              <a:t> de </a:t>
            </a:r>
            <a:r>
              <a:rPr lang="en-IN" sz="2400" dirty="0" err="1" smtClean="0">
                <a:latin typeface="Kruti Dev 016" pitchFamily="2" charset="0"/>
              </a:rPr>
              <a:t>vk;q</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cPpksa</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fy</a:t>
            </a:r>
            <a:r>
              <a:rPr lang="en-IN" sz="2400" dirty="0" smtClean="0">
                <a:latin typeface="Kruti Dev 016" pitchFamily="2" charset="0"/>
              </a:rPr>
              <a:t>, </a:t>
            </a:r>
            <a:r>
              <a:rPr lang="en-IN" sz="2400" dirty="0" err="1" smtClean="0">
                <a:latin typeface="Kruti Dev 016" pitchFamily="2" charset="0"/>
              </a:rPr>
              <a:t>lsok,a</a:t>
            </a:r>
            <a:endParaRPr lang="en-US" sz="2400" dirty="0" smtClean="0">
              <a:latin typeface="Kruti Dev 016" pitchFamily="2" charset="0"/>
            </a:endParaRPr>
          </a:p>
          <a:p>
            <a:pPr lvl="0"/>
            <a:r>
              <a:rPr lang="en-IN" sz="2400" dirty="0" smtClean="0">
                <a:latin typeface="Kruti Dev 016" pitchFamily="2" charset="0"/>
              </a:rPr>
              <a:t>‘</a:t>
            </a:r>
            <a:r>
              <a:rPr lang="en-IN" sz="2400" dirty="0" err="1" smtClean="0">
                <a:latin typeface="Kruti Dev 016" pitchFamily="2" charset="0"/>
              </a:rPr>
              <a:t>kY</a:t>
            </a:r>
            <a:r>
              <a:rPr lang="en-IN" sz="2400" dirty="0" smtClean="0">
                <a:latin typeface="Kruti Dev 016" pitchFamily="2" charset="0"/>
              </a:rPr>
              <a:t>; </a:t>
            </a:r>
            <a:r>
              <a:rPr lang="en-IN" sz="2400" dirty="0" err="1" smtClean="0">
                <a:latin typeface="Kruti Dev 016" pitchFamily="2" charset="0"/>
              </a:rPr>
              <a:t>lsok,a</a:t>
            </a:r>
            <a:r>
              <a:rPr lang="en-IN" sz="2400" dirty="0" smtClean="0">
                <a:latin typeface="Kruti Dev 016" pitchFamily="2" charset="0"/>
              </a:rPr>
              <a:t> </a:t>
            </a:r>
            <a:endParaRPr lang="en-US" sz="2400" dirty="0" smtClean="0">
              <a:latin typeface="Kruti Dev 016" pitchFamily="2" charset="0"/>
            </a:endParaRPr>
          </a:p>
          <a:p>
            <a:pPr lvl="0"/>
            <a:r>
              <a:rPr lang="en-IN" sz="2400" dirty="0" err="1" smtClean="0">
                <a:latin typeface="Kruti Dev 016" pitchFamily="2" charset="0"/>
              </a:rPr>
              <a:t>iztuu</a:t>
            </a:r>
            <a:r>
              <a:rPr lang="en-IN" sz="2400" dirty="0" smtClean="0">
                <a:latin typeface="Kruti Dev 016" pitchFamily="2" charset="0"/>
              </a:rPr>
              <a:t> </a:t>
            </a:r>
            <a:r>
              <a:rPr lang="en-IN" sz="2400" dirty="0" err="1" smtClean="0">
                <a:latin typeface="Kruti Dev 016" pitchFamily="2" charset="0"/>
              </a:rPr>
              <a:t>LokLF</a:t>
            </a:r>
            <a:r>
              <a:rPr lang="en-IN" sz="2400" dirty="0" smtClean="0">
                <a:latin typeface="Kruti Dev 016" pitchFamily="2" charset="0"/>
              </a:rPr>
              <a:t>; </a:t>
            </a:r>
            <a:r>
              <a:rPr lang="en-IN" sz="2400" dirty="0" err="1" smtClean="0">
                <a:latin typeface="Kruti Dev 016" pitchFamily="2" charset="0"/>
              </a:rPr>
              <a:t>lsok,a</a:t>
            </a:r>
            <a:r>
              <a:rPr lang="en-IN" sz="2400" dirty="0" smtClean="0">
                <a:latin typeface="Kruti Dev 016" pitchFamily="2" charset="0"/>
              </a:rPr>
              <a:t> </a:t>
            </a:r>
            <a:r>
              <a:rPr lang="en-IN" sz="2400" dirty="0" err="1" smtClean="0">
                <a:latin typeface="Kruti Dev 016" pitchFamily="2" charset="0"/>
              </a:rPr>
              <a:t>vkSj</a:t>
            </a:r>
            <a:r>
              <a:rPr lang="en-IN" sz="2400" dirty="0" smtClean="0">
                <a:latin typeface="Kruti Dev 016" pitchFamily="2" charset="0"/>
              </a:rPr>
              <a:t> </a:t>
            </a:r>
            <a:r>
              <a:rPr lang="en-IN" sz="2400" dirty="0" err="1" smtClean="0">
                <a:latin typeface="Kruti Dev 016" pitchFamily="2" charset="0"/>
              </a:rPr>
              <a:t>ifjokj</a:t>
            </a:r>
            <a:r>
              <a:rPr lang="en-IN" sz="2400" dirty="0" smtClean="0">
                <a:latin typeface="Kruti Dev 016" pitchFamily="2" charset="0"/>
              </a:rPr>
              <a:t> </a:t>
            </a:r>
            <a:r>
              <a:rPr lang="en-IN" sz="2400" dirty="0" err="1" smtClean="0">
                <a:latin typeface="Kruti Dev 016" pitchFamily="2" charset="0"/>
              </a:rPr>
              <a:t>fu;kstu</a:t>
            </a:r>
            <a:endParaRPr lang="en-US" sz="2000" dirty="0" smtClean="0">
              <a:latin typeface="Kruti Dev 016" pitchFamily="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A6428F00-18BA-4DA2-A74B-FF130524C658}" type="slidenum">
              <a:rPr lang="en-US"/>
              <a:pPr/>
              <a:t>12</a:t>
            </a:fld>
            <a:endParaRPr lang="en-US"/>
          </a:p>
        </p:txBody>
      </p:sp>
      <p:sp>
        <p:nvSpPr>
          <p:cNvPr id="119810" name="AutoShape 2"/>
          <p:cNvSpPr>
            <a:spLocks noGrp="1" noChangeArrowheads="1"/>
          </p:cNvSpPr>
          <p:nvPr>
            <p:ph type="title"/>
          </p:nvPr>
        </p:nvSpPr>
        <p:spPr/>
        <p:txBody>
          <a:bodyPr/>
          <a:lstStyle/>
          <a:p>
            <a:pPr algn="ctr"/>
            <a:r>
              <a:rPr lang="en-IN" sz="4400" dirty="0" err="1" smtClean="0">
                <a:latin typeface="Kruti Dev 016" pitchFamily="2" charset="0"/>
              </a:rPr>
              <a:t>ldksfUnzr</a:t>
            </a:r>
            <a:r>
              <a:rPr lang="en-IN" sz="4400" dirty="0" smtClean="0">
                <a:latin typeface="Kruti Dev 016" pitchFamily="2" charset="0"/>
              </a:rPr>
              <a:t> </a:t>
            </a:r>
            <a:r>
              <a:rPr lang="en-IN" sz="4400" dirty="0" err="1" smtClean="0">
                <a:latin typeface="Kruti Dev 016" pitchFamily="2" charset="0"/>
              </a:rPr>
              <a:t>vkSj</a:t>
            </a:r>
            <a:r>
              <a:rPr lang="en-IN" sz="4400" dirty="0" smtClean="0">
                <a:latin typeface="Kruti Dev 016" pitchFamily="2" charset="0"/>
              </a:rPr>
              <a:t> </a:t>
            </a:r>
            <a:r>
              <a:rPr lang="en-IN" sz="4400" dirty="0" err="1" smtClean="0">
                <a:latin typeface="Kruti Dev 016" pitchFamily="2" charset="0"/>
              </a:rPr>
              <a:t>fuEu</a:t>
            </a:r>
            <a:r>
              <a:rPr lang="en-IN" sz="4400" dirty="0" smtClean="0">
                <a:latin typeface="Kruti Dev 016" pitchFamily="2" charset="0"/>
              </a:rPr>
              <a:t> </a:t>
            </a:r>
            <a:r>
              <a:rPr lang="en-IN" sz="4400" dirty="0" err="1" smtClean="0">
                <a:latin typeface="Kruti Dev 016" pitchFamily="2" charset="0"/>
              </a:rPr>
              <a:t>Lrjh</a:t>
            </a:r>
            <a:r>
              <a:rPr lang="en-IN" sz="4400" dirty="0" smtClean="0">
                <a:latin typeface="Kruti Dev 016" pitchFamily="2" charset="0"/>
              </a:rPr>
              <a:t>; </a:t>
            </a:r>
            <a:r>
              <a:rPr lang="en-IN" sz="4400" dirty="0" err="1" smtClean="0">
                <a:latin typeface="Kruti Dev 016" pitchFamily="2" charset="0"/>
              </a:rPr>
              <a:t>egkekjh</a:t>
            </a:r>
            <a:r>
              <a:rPr lang="en-IN" sz="4400" dirty="0" smtClean="0">
                <a:latin typeface="Kruti Dev 016" pitchFamily="2" charset="0"/>
              </a:rPr>
              <a:t> </a:t>
            </a:r>
            <a:r>
              <a:rPr lang="en-IN" sz="4400" dirty="0" err="1" smtClean="0">
                <a:latin typeface="Kruti Dev 016" pitchFamily="2" charset="0"/>
              </a:rPr>
              <a:t>O;oLFkk,sa</a:t>
            </a:r>
            <a:endParaRPr lang="en-US" sz="3200" b="0" dirty="0"/>
          </a:p>
        </p:txBody>
      </p:sp>
      <p:sp>
        <p:nvSpPr>
          <p:cNvPr id="119811" name="Rectangle 3"/>
          <p:cNvSpPr>
            <a:spLocks noGrp="1" noChangeArrowheads="1"/>
          </p:cNvSpPr>
          <p:nvPr>
            <p:ph type="body" idx="1"/>
          </p:nvPr>
        </p:nvSpPr>
        <p:spPr>
          <a:xfrm>
            <a:off x="838200" y="2362200"/>
            <a:ext cx="7693025" cy="3962400"/>
          </a:xfrm>
        </p:spPr>
        <p:txBody>
          <a:bodyPr/>
          <a:lstStyle/>
          <a:p>
            <a:pPr marL="0" indent="4763" algn="just">
              <a:buNone/>
            </a:pPr>
            <a:r>
              <a:rPr lang="en-IN" sz="3600" dirty="0" err="1" smtClean="0">
                <a:latin typeface="Kruti Dev 016" pitchFamily="2" charset="0"/>
              </a:rPr>
              <a:t>iznkrk</a:t>
            </a:r>
            <a:r>
              <a:rPr lang="en-IN" sz="3600" dirty="0" smtClean="0">
                <a:latin typeface="Kruti Dev 016" pitchFamily="2" charset="0"/>
              </a:rPr>
              <a:t> }</a:t>
            </a:r>
            <a:r>
              <a:rPr lang="en-IN" sz="3600" dirty="0" err="1" smtClean="0">
                <a:latin typeface="Kruti Dev 016" pitchFamily="2" charset="0"/>
              </a:rPr>
              <a:t>kjk</a:t>
            </a:r>
            <a:r>
              <a:rPr lang="en-IN" sz="3600" dirty="0" smtClean="0">
                <a:latin typeface="Kruti Dev 016" pitchFamily="2" charset="0"/>
              </a:rPr>
              <a:t> ,p-</a:t>
            </a:r>
            <a:r>
              <a:rPr lang="en-IN" sz="3600" dirty="0" err="1" smtClean="0">
                <a:latin typeface="Kruti Dev 016" pitchFamily="2" charset="0"/>
              </a:rPr>
              <a:t>vkbZ</a:t>
            </a:r>
            <a:r>
              <a:rPr lang="en-IN" sz="3600" dirty="0" smtClean="0">
                <a:latin typeface="Kruti Dev 016" pitchFamily="2" charset="0"/>
              </a:rPr>
              <a:t>-oh- dh </a:t>
            </a:r>
            <a:r>
              <a:rPr lang="en-IN" sz="3600" dirty="0" err="1" smtClean="0">
                <a:latin typeface="Kruti Dev 016" pitchFamily="2" charset="0"/>
              </a:rPr>
              <a:t>izkjafHkd</a:t>
            </a:r>
            <a:r>
              <a:rPr lang="en-IN" sz="3600" dirty="0" smtClean="0">
                <a:latin typeface="Kruti Dev 016" pitchFamily="2" charset="0"/>
              </a:rPr>
              <a:t> </a:t>
            </a:r>
            <a:r>
              <a:rPr lang="en-IN" sz="3600" dirty="0" err="1" smtClean="0">
                <a:latin typeface="Kruti Dev 016" pitchFamily="2" charset="0"/>
              </a:rPr>
              <a:t>tkap</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ijke’kZ</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fØ;kUou</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fuEu</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a:t>
            </a:r>
            <a:r>
              <a:rPr lang="en-IN" sz="3600" dirty="0" err="1" smtClean="0">
                <a:latin typeface="Kruti Dev 016" pitchFamily="2" charset="0"/>
              </a:rPr>
              <a:t>Hkh</a:t>
            </a:r>
            <a:r>
              <a:rPr lang="en-IN" sz="3600" dirty="0" smtClean="0">
                <a:latin typeface="Kruti Dev 016" pitchFamily="2" charset="0"/>
              </a:rPr>
              <a:t> ‘</a:t>
            </a:r>
            <a:r>
              <a:rPr lang="en-IN" sz="3600" dirty="0" err="1" smtClean="0">
                <a:latin typeface="Kruti Dev 016" pitchFamily="2" charset="0"/>
              </a:rPr>
              <a:t>kkfey</a:t>
            </a:r>
            <a:r>
              <a:rPr lang="en-IN" sz="3600" dirty="0" smtClean="0">
                <a:latin typeface="Kruti Dev 016" pitchFamily="2" charset="0"/>
              </a:rPr>
              <a:t>  </a:t>
            </a:r>
            <a:r>
              <a:rPr lang="en-IN" sz="3600" dirty="0" err="1" smtClean="0">
                <a:latin typeface="Kruti Dev 016" pitchFamily="2" charset="0"/>
              </a:rPr>
              <a:t>djuk</a:t>
            </a:r>
            <a:r>
              <a:rPr lang="en-IN" sz="3600" dirty="0" smtClean="0">
                <a:latin typeface="Kruti Dev 016" pitchFamily="2" charset="0"/>
              </a:rPr>
              <a:t> </a:t>
            </a:r>
            <a:r>
              <a:rPr lang="en-IN" sz="3600" dirty="0" err="1" smtClean="0">
                <a:latin typeface="Kruti Dev 016" pitchFamily="2" charset="0"/>
              </a:rPr>
              <a:t>pkfg</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a:t>
            </a:r>
            <a:endParaRPr lang="en-US" sz="3600" dirty="0" smtClean="0">
              <a:latin typeface="Kruti Dev 016" pitchFamily="2" charset="0"/>
            </a:endParaRPr>
          </a:p>
          <a:p>
            <a:pPr lvl="0" algn="just"/>
            <a:r>
              <a:rPr lang="en-IN" sz="3600" dirty="0" smtClean="0">
                <a:latin typeface="Kruti Dev 016" pitchFamily="2" charset="0"/>
              </a:rPr>
              <a:t>,-,l-</a:t>
            </a:r>
            <a:r>
              <a:rPr lang="en-IN" sz="3600" dirty="0" err="1" smtClean="0">
                <a:latin typeface="Kruti Dev 016" pitchFamily="2" charset="0"/>
              </a:rPr>
              <a:t>Vh</a:t>
            </a:r>
            <a:r>
              <a:rPr lang="en-IN" sz="3600" dirty="0" smtClean="0">
                <a:latin typeface="Kruti Dev 016" pitchFamily="2" charset="0"/>
              </a:rPr>
              <a:t>-</a:t>
            </a:r>
            <a:r>
              <a:rPr lang="en-IN" sz="3600" dirty="0" err="1" smtClean="0">
                <a:latin typeface="Kruti Dev 016" pitchFamily="2" charset="0"/>
              </a:rPr>
              <a:t>vkbZ</a:t>
            </a:r>
            <a:r>
              <a:rPr lang="en-IN" sz="3600" dirty="0" smtClean="0">
                <a:latin typeface="Kruti Dev 016" pitchFamily="2" charset="0"/>
              </a:rPr>
              <a:t>- </a:t>
            </a:r>
            <a:r>
              <a:rPr lang="en-IN" sz="3600" dirty="0" err="1" smtClean="0">
                <a:latin typeface="Kruti Dev 016" pitchFamily="2" charset="0"/>
              </a:rPr>
              <a:t>lsok,sa</a:t>
            </a:r>
            <a:endParaRPr lang="en-US" sz="3600" dirty="0" smtClean="0">
              <a:latin typeface="Kruti Dev 016" pitchFamily="2" charset="0"/>
            </a:endParaRPr>
          </a:p>
          <a:p>
            <a:pPr lvl="0" algn="just"/>
            <a:r>
              <a:rPr lang="en-IN" sz="3600" dirty="0" err="1" smtClean="0">
                <a:latin typeface="Kruti Dev 016" pitchFamily="2" charset="0"/>
              </a:rPr>
              <a:t>mPp</a:t>
            </a:r>
            <a:r>
              <a:rPr lang="en-IN" sz="3600" dirty="0" smtClean="0">
                <a:latin typeface="Kruti Dev 016" pitchFamily="2" charset="0"/>
              </a:rPr>
              <a:t> </a:t>
            </a:r>
            <a:r>
              <a:rPr lang="en-IN" sz="3600" dirty="0" err="1" smtClean="0">
                <a:latin typeface="Kruti Dev 016" pitchFamily="2" charset="0"/>
              </a:rPr>
              <a:t>tksf</a:t>
            </a:r>
            <a:r>
              <a:rPr lang="en-IN" sz="3600" dirty="0" smtClean="0">
                <a:latin typeface="Kruti Dev 016" pitchFamily="2" charset="0"/>
              </a:rPr>
              <a:t>[</a:t>
            </a:r>
            <a:r>
              <a:rPr lang="en-IN" sz="3600" dirty="0" err="1" smtClean="0">
                <a:latin typeface="Kruti Dev 016" pitchFamily="2" charset="0"/>
              </a:rPr>
              <a:t>ke</a:t>
            </a:r>
            <a:r>
              <a:rPr lang="en-IN" sz="3600" dirty="0" smtClean="0">
                <a:latin typeface="Kruti Dev 016" pitchFamily="2" charset="0"/>
              </a:rPr>
              <a:t> </a:t>
            </a:r>
            <a:r>
              <a:rPr lang="en-IN" sz="3600" dirty="0" err="1" smtClean="0">
                <a:latin typeface="Kruti Dev 016" pitchFamily="2" charset="0"/>
              </a:rPr>
              <a:t>tula</a:t>
            </a:r>
            <a:r>
              <a:rPr lang="en-IN" sz="3600" dirty="0" smtClean="0">
                <a:latin typeface="Kruti Dev 016" pitchFamily="2" charset="0"/>
              </a:rPr>
              <a:t>[;k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fy</a:t>
            </a:r>
            <a:r>
              <a:rPr lang="en-IN" sz="3600" dirty="0" smtClean="0">
                <a:latin typeface="Kruti Dev 016" pitchFamily="2" charset="0"/>
              </a:rPr>
              <a:t>, </a:t>
            </a:r>
            <a:r>
              <a:rPr lang="en-IN" sz="3600" dirty="0" err="1" smtClean="0">
                <a:latin typeface="Kruti Dev 016" pitchFamily="2" charset="0"/>
              </a:rPr>
              <a:t>lsok,a</a:t>
            </a:r>
            <a:r>
              <a:rPr lang="en-IN" sz="3600" dirty="0" smtClean="0">
                <a:latin typeface="Kruti Dev 016" pitchFamily="2" charset="0"/>
              </a:rPr>
              <a:t> </a:t>
            </a:r>
            <a:endParaRPr lang="en-US" sz="3600" dirty="0" smtClean="0">
              <a:latin typeface="Kruti Dev 016" pitchFamily="2" charset="0"/>
            </a:endParaRPr>
          </a:p>
          <a:p>
            <a:pPr lvl="0" algn="just"/>
            <a:r>
              <a:rPr lang="en-IN" sz="3600" dirty="0" err="1" smtClean="0">
                <a:latin typeface="Kruti Dev 016" pitchFamily="2" charset="0"/>
              </a:rPr>
              <a:t>xHkkZoLFkk</a:t>
            </a:r>
            <a:r>
              <a:rPr lang="en-IN" sz="3600" dirty="0" smtClean="0">
                <a:latin typeface="Kruti Dev 016" pitchFamily="2" charset="0"/>
              </a:rPr>
              <a:t>] </a:t>
            </a:r>
            <a:r>
              <a:rPr lang="en-IN" sz="3600" dirty="0" err="1" smtClean="0">
                <a:latin typeface="Kruti Dev 016" pitchFamily="2" charset="0"/>
              </a:rPr>
              <a:t>izlo</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tPpk</a:t>
            </a:r>
            <a:r>
              <a:rPr lang="en-IN" sz="3600" dirty="0" smtClean="0">
                <a:latin typeface="Kruti Dev 016" pitchFamily="2" charset="0"/>
              </a:rPr>
              <a:t> </a:t>
            </a:r>
            <a:r>
              <a:rPr lang="en-IN" sz="3600" dirty="0" err="1" smtClean="0">
                <a:latin typeface="Kruti Dev 016" pitchFamily="2" charset="0"/>
              </a:rPr>
              <a:t>LokLF</a:t>
            </a:r>
            <a:r>
              <a:rPr lang="en-IN" sz="3600" dirty="0" smtClean="0">
                <a:latin typeface="Kruti Dev 016" pitchFamily="2" charset="0"/>
              </a:rPr>
              <a:t>; </a:t>
            </a:r>
            <a:r>
              <a:rPr lang="en-IN" sz="3600" dirty="0" err="1" smtClean="0">
                <a:latin typeface="Kruti Dev 016" pitchFamily="2" charset="0"/>
              </a:rPr>
              <a:t>lsok,a</a:t>
            </a:r>
            <a:r>
              <a:rPr lang="en-IN" sz="3600" dirty="0" smtClean="0">
                <a:latin typeface="Kruti Dev 016" pitchFamily="2" charset="0"/>
              </a:rPr>
              <a:t> </a:t>
            </a:r>
            <a:endParaRPr lang="en-US" sz="3600" dirty="0" smtClean="0">
              <a:latin typeface="Kruti Dev 016" pitchFamily="2" charset="0"/>
            </a:endParaRPr>
          </a:p>
          <a:p>
            <a:pPr lvl="0" algn="just"/>
            <a:r>
              <a:rPr lang="en-IN" sz="3600" dirty="0" smtClean="0">
                <a:latin typeface="Kruti Dev 016" pitchFamily="2" charset="0"/>
              </a:rPr>
              <a:t>{</a:t>
            </a:r>
            <a:r>
              <a:rPr lang="en-IN" sz="3600" dirty="0" err="1" smtClean="0">
                <a:latin typeface="Kruti Dev 016" pitchFamily="2" charset="0"/>
              </a:rPr>
              <a:t>ks;jksx</a:t>
            </a:r>
            <a:r>
              <a:rPr lang="en-IN" sz="3600" dirty="0" smtClean="0">
                <a:latin typeface="Kruti Dev 016" pitchFamily="2" charset="0"/>
              </a:rPr>
              <a:t> </a:t>
            </a:r>
            <a:r>
              <a:rPr lang="en-IN" sz="3600" dirty="0" err="1" smtClean="0">
                <a:latin typeface="Kruti Dev 016" pitchFamily="2" charset="0"/>
              </a:rPr>
              <a:t>lsaok,aA</a:t>
            </a:r>
            <a:endParaRPr lang="en-US" sz="3600" dirty="0" smtClean="0">
              <a:latin typeface="Kruti Dev 016" pitchFamily="2"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5378BDC5-0779-4DF9-901E-E8D1F1DE0159}" type="slidenum">
              <a:rPr lang="en-US"/>
              <a:pPr/>
              <a:t>13</a:t>
            </a:fld>
            <a:endParaRPr lang="en-US"/>
          </a:p>
        </p:txBody>
      </p:sp>
      <p:sp>
        <p:nvSpPr>
          <p:cNvPr id="122882" name="AutoShape 2"/>
          <p:cNvSpPr>
            <a:spLocks noGrp="1" noChangeArrowheads="1"/>
          </p:cNvSpPr>
          <p:nvPr>
            <p:ph type="title"/>
          </p:nvPr>
        </p:nvSpPr>
        <p:spPr/>
        <p:txBody>
          <a:bodyPr/>
          <a:lstStyle/>
          <a:p>
            <a:pPr algn="ctr"/>
            <a:r>
              <a:rPr lang="en-IN" sz="4800" dirty="0" err="1" smtClean="0">
                <a:latin typeface="Kruti Dev 016" pitchFamily="2" charset="0"/>
              </a:rPr>
              <a:t>Hkkjr</a:t>
            </a:r>
            <a:r>
              <a:rPr lang="en-IN" sz="4800" dirty="0" smtClean="0">
                <a:latin typeface="Kruti Dev 016" pitchFamily="2" charset="0"/>
              </a:rPr>
              <a:t> </a:t>
            </a:r>
            <a:r>
              <a:rPr lang="en-IN" sz="4800" dirty="0" err="1" smtClean="0">
                <a:latin typeface="Kruti Dev 016" pitchFamily="2" charset="0"/>
              </a:rPr>
              <a:t>esa</a:t>
            </a:r>
            <a:r>
              <a:rPr lang="en-IN" sz="4800" dirty="0" smtClean="0">
                <a:latin typeface="Kruti Dev 016" pitchFamily="2" charset="0"/>
              </a:rPr>
              <a:t> </a:t>
            </a:r>
            <a:r>
              <a:rPr lang="en-IN" sz="4800" dirty="0" err="1" smtClean="0">
                <a:latin typeface="Kruti Dev 016" pitchFamily="2" charset="0"/>
              </a:rPr>
              <a:t>iznkrk</a:t>
            </a:r>
            <a:r>
              <a:rPr lang="en-IN" sz="4800" dirty="0" smtClean="0">
                <a:latin typeface="Kruti Dev 016" pitchFamily="2" charset="0"/>
              </a:rPr>
              <a:t> }</a:t>
            </a:r>
            <a:r>
              <a:rPr lang="en-IN" sz="4800" dirty="0" err="1" smtClean="0">
                <a:latin typeface="Kruti Dev 016" pitchFamily="2" charset="0"/>
              </a:rPr>
              <a:t>kjk</a:t>
            </a:r>
            <a:r>
              <a:rPr lang="en-IN" sz="4800" dirty="0" smtClean="0">
                <a:latin typeface="Kruti Dev 016" pitchFamily="2" charset="0"/>
              </a:rPr>
              <a:t> </a:t>
            </a:r>
            <a:r>
              <a:rPr lang="en-IN" sz="4800" dirty="0" err="1" smtClean="0">
                <a:latin typeface="Kruti Dev 016" pitchFamily="2" charset="0"/>
              </a:rPr>
              <a:t>nh</a:t>
            </a:r>
            <a:r>
              <a:rPr lang="en-IN" sz="4800" dirty="0" smtClean="0">
                <a:latin typeface="Kruti Dev 016" pitchFamily="2" charset="0"/>
              </a:rPr>
              <a:t> </a:t>
            </a:r>
            <a:r>
              <a:rPr lang="en-IN" sz="4800" dirty="0" err="1" smtClean="0">
                <a:latin typeface="Kruti Dev 016" pitchFamily="2" charset="0"/>
              </a:rPr>
              <a:t>tkus</a:t>
            </a:r>
            <a:r>
              <a:rPr lang="en-IN" sz="4800" dirty="0" smtClean="0">
                <a:latin typeface="Kruti Dev 016" pitchFamily="2" charset="0"/>
              </a:rPr>
              <a:t> </a:t>
            </a:r>
            <a:r>
              <a:rPr lang="en-IN" sz="4800" dirty="0" err="1" smtClean="0">
                <a:latin typeface="Kruti Dev 016" pitchFamily="2" charset="0"/>
              </a:rPr>
              <a:t>okyh</a:t>
            </a:r>
            <a:r>
              <a:rPr lang="en-IN" sz="4800" dirty="0" smtClean="0">
                <a:latin typeface="Kruti Dev 016" pitchFamily="2" charset="0"/>
              </a:rPr>
              <a:t> </a:t>
            </a:r>
            <a:r>
              <a:rPr lang="en-IN" sz="4800" dirty="0" err="1" smtClean="0">
                <a:latin typeface="Kruti Dev 016" pitchFamily="2" charset="0"/>
              </a:rPr>
              <a:t>lsok,a</a:t>
            </a:r>
            <a:r>
              <a:rPr lang="en-IN" sz="4800" dirty="0" smtClean="0">
                <a:latin typeface="Kruti Dev 016" pitchFamily="2" charset="0"/>
              </a:rPr>
              <a:t> </a:t>
            </a:r>
            <a:endParaRPr lang="en-US" sz="4800" dirty="0"/>
          </a:p>
        </p:txBody>
      </p:sp>
      <p:sp>
        <p:nvSpPr>
          <p:cNvPr id="122883" name="Rectangle 3"/>
          <p:cNvSpPr>
            <a:spLocks noGrp="1" noChangeArrowheads="1"/>
          </p:cNvSpPr>
          <p:nvPr>
            <p:ph type="body" idx="1"/>
          </p:nvPr>
        </p:nvSpPr>
        <p:spPr>
          <a:xfrm>
            <a:off x="838200" y="2362200"/>
            <a:ext cx="8001000" cy="4114800"/>
          </a:xfrm>
        </p:spPr>
        <p:txBody>
          <a:bodyPr/>
          <a:lstStyle/>
          <a:p>
            <a:pPr lvl="0" algn="just"/>
            <a:r>
              <a:rPr lang="en-IN" sz="3200" dirty="0" err="1" smtClean="0">
                <a:latin typeface="Kruti Dev 016" pitchFamily="2" charset="0"/>
              </a:rPr>
              <a:t>LokLF</a:t>
            </a:r>
            <a:r>
              <a:rPr lang="en-IN" sz="3200" dirty="0" smtClean="0">
                <a:latin typeface="Kruti Dev 016" pitchFamily="2" charset="0"/>
              </a:rPr>
              <a:t>; </a:t>
            </a:r>
            <a:r>
              <a:rPr lang="en-IN" sz="3200" dirty="0" err="1" smtClean="0">
                <a:latin typeface="Kruti Dev 016" pitchFamily="2" charset="0"/>
              </a:rPr>
              <a:t>lsokvksa</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vkus</a:t>
            </a:r>
            <a:r>
              <a:rPr lang="en-IN" sz="3200" dirty="0" smtClean="0">
                <a:latin typeface="Kruti Dev 016" pitchFamily="2" charset="0"/>
              </a:rPr>
              <a:t> </a:t>
            </a:r>
            <a:r>
              <a:rPr lang="en-IN" sz="3200" dirty="0" err="1" smtClean="0">
                <a:latin typeface="Kruti Dev 016" pitchFamily="2" charset="0"/>
              </a:rPr>
              <a:t>okys</a:t>
            </a:r>
            <a:r>
              <a:rPr lang="en-IN" sz="3200" dirty="0" smtClean="0">
                <a:latin typeface="Kruti Dev 016" pitchFamily="2" charset="0"/>
              </a:rPr>
              <a:t> </a:t>
            </a:r>
            <a:r>
              <a:rPr lang="en-IN" sz="3200" dirty="0" err="1" smtClean="0">
                <a:latin typeface="Kruti Dev 016" pitchFamily="2" charset="0"/>
              </a:rPr>
              <a:t>ejht</a:t>
            </a:r>
            <a:r>
              <a:rPr lang="en-IN" sz="3200" dirty="0" smtClean="0">
                <a:latin typeface="Kruti Dev 016" pitchFamily="2" charset="0"/>
              </a:rPr>
              <a:t> </a:t>
            </a:r>
            <a:r>
              <a:rPr lang="en-IN" sz="3200" dirty="0" err="1" smtClean="0">
                <a:latin typeface="Kruti Dev 016" pitchFamily="2" charset="0"/>
              </a:rPr>
              <a:t>ftuds</a:t>
            </a:r>
            <a:r>
              <a:rPr lang="en-IN" sz="3200" dirty="0" smtClean="0">
                <a:latin typeface="Kruti Dev 016" pitchFamily="2" charset="0"/>
              </a:rPr>
              <a:t> y{</a:t>
            </a:r>
            <a:r>
              <a:rPr lang="en-IN" sz="3200" dirty="0" err="1" smtClean="0">
                <a:latin typeface="Kruti Dev 016" pitchFamily="2" charset="0"/>
              </a:rPr>
              <a:t>k.kksa</a:t>
            </a:r>
            <a:r>
              <a:rPr lang="en-IN" sz="3200" dirty="0" smtClean="0">
                <a:latin typeface="Kruti Dev 016" pitchFamily="2" charset="0"/>
              </a:rPr>
              <a:t> </a:t>
            </a:r>
            <a:r>
              <a:rPr lang="en-IN" sz="3200" dirty="0" err="1" smtClean="0">
                <a:latin typeface="Kruti Dev 016" pitchFamily="2" charset="0"/>
              </a:rPr>
              <a:t>tSls</a:t>
            </a:r>
            <a:r>
              <a:rPr lang="en-IN" sz="3200" dirty="0" smtClean="0">
                <a:latin typeface="Kruti Dev 016" pitchFamily="2" charset="0"/>
              </a:rPr>
              <a:t> {</a:t>
            </a:r>
            <a:r>
              <a:rPr lang="en-IN" sz="3200" dirty="0" err="1" smtClean="0">
                <a:latin typeface="Kruti Dev 016" pitchFamily="2" charset="0"/>
              </a:rPr>
              <a:t>k;jksx</a:t>
            </a:r>
            <a:r>
              <a:rPr lang="en-IN" sz="3200" dirty="0" smtClean="0">
                <a:latin typeface="Kruti Dev 016" pitchFamily="2" charset="0"/>
              </a:rPr>
              <a:t>] </a:t>
            </a:r>
            <a:r>
              <a:rPr lang="en-IN" sz="3200" dirty="0" err="1" smtClean="0">
                <a:latin typeface="Kruti Dev 016" pitchFamily="2" charset="0"/>
              </a:rPr>
              <a:t>fueksfu;k</a:t>
            </a:r>
            <a:r>
              <a:rPr lang="en-IN" sz="3200" dirty="0" smtClean="0">
                <a:latin typeface="Kruti Dev 016" pitchFamily="2" charset="0"/>
              </a:rPr>
              <a:t> ;k </a:t>
            </a:r>
            <a:r>
              <a:rPr lang="en-IN" sz="3200" dirty="0" err="1" smtClean="0">
                <a:latin typeface="Kruti Dev 016" pitchFamily="2" charset="0"/>
              </a:rPr>
              <a:t>yxkrkj</a:t>
            </a:r>
            <a:r>
              <a:rPr lang="en-IN" sz="3200" dirty="0" smtClean="0">
                <a:latin typeface="Kruti Dev 016" pitchFamily="2" charset="0"/>
              </a:rPr>
              <a:t> </a:t>
            </a:r>
            <a:r>
              <a:rPr lang="en-IN" sz="3200" dirty="0" err="1" smtClean="0">
                <a:latin typeface="Kruti Dev 016" pitchFamily="2" charset="0"/>
              </a:rPr>
              <a:t>isfpl</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,p-</a:t>
            </a:r>
            <a:r>
              <a:rPr lang="en-IN" sz="3200" dirty="0" err="1" smtClean="0">
                <a:latin typeface="Kruti Dev 016" pitchFamily="2" charset="0"/>
              </a:rPr>
              <a:t>vkbZ</a:t>
            </a:r>
            <a:r>
              <a:rPr lang="en-IN" sz="3200" dirty="0" smtClean="0">
                <a:latin typeface="Kruti Dev 016" pitchFamily="2" charset="0"/>
              </a:rPr>
              <a:t>-oh- </a:t>
            </a:r>
            <a:r>
              <a:rPr lang="en-IN" sz="3200" dirty="0" err="1" smtClean="0">
                <a:latin typeface="Kruti Dev 016" pitchFamily="2" charset="0"/>
              </a:rPr>
              <a:t>laØe.k</a:t>
            </a:r>
            <a:r>
              <a:rPr lang="en-IN" sz="3200" dirty="0" smtClean="0">
                <a:latin typeface="Kruti Dev 016" pitchFamily="2" charset="0"/>
              </a:rPr>
              <a:t> </a:t>
            </a:r>
            <a:r>
              <a:rPr lang="en-IN" sz="3200" dirty="0" err="1" smtClean="0">
                <a:latin typeface="Kruti Dev 016" pitchFamily="2" charset="0"/>
              </a:rPr>
              <a:t>dk</a:t>
            </a:r>
            <a:r>
              <a:rPr lang="en-IN" sz="3200" dirty="0" smtClean="0">
                <a:latin typeface="Kruti Dev 016" pitchFamily="2" charset="0"/>
              </a:rPr>
              <a:t> </a:t>
            </a:r>
            <a:r>
              <a:rPr lang="en-IN" sz="3200" dirty="0" err="1" smtClean="0">
                <a:latin typeface="Kruti Dev 016" pitchFamily="2" charset="0"/>
              </a:rPr>
              <a:t>ladsr</a:t>
            </a:r>
            <a:r>
              <a:rPr lang="en-IN" sz="3200" dirty="0" smtClean="0">
                <a:latin typeface="Kruti Dev 016" pitchFamily="2" charset="0"/>
              </a:rPr>
              <a:t> </a:t>
            </a:r>
            <a:r>
              <a:rPr lang="en-IN" sz="3200" dirty="0" err="1" smtClean="0">
                <a:latin typeface="Kruti Dev 016" pitchFamily="2" charset="0"/>
              </a:rPr>
              <a:t>feyrk</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a:t>
            </a:r>
            <a:endParaRPr lang="en-US" sz="3200" dirty="0" smtClean="0">
              <a:latin typeface="Kruti Dev 016" pitchFamily="2" charset="0"/>
            </a:endParaRPr>
          </a:p>
          <a:p>
            <a:pPr lvl="0" algn="just"/>
            <a:r>
              <a:rPr lang="en-IN" sz="3200" dirty="0" err="1" smtClean="0">
                <a:latin typeface="Kruti Dev 016" pitchFamily="2" charset="0"/>
              </a:rPr>
              <a:t>ejht</a:t>
            </a:r>
            <a:r>
              <a:rPr lang="en-IN" sz="3200" dirty="0" smtClean="0">
                <a:latin typeface="Kruti Dev 016" pitchFamily="2" charset="0"/>
              </a:rPr>
              <a:t> </a:t>
            </a:r>
            <a:r>
              <a:rPr lang="en-IN" sz="3200" dirty="0" err="1" smtClean="0">
                <a:latin typeface="Kruti Dev 016" pitchFamily="2" charset="0"/>
              </a:rPr>
              <a:t>ftuesa</a:t>
            </a:r>
            <a:r>
              <a:rPr lang="en-IN" sz="3200" dirty="0" smtClean="0">
                <a:latin typeface="Kruti Dev 016" pitchFamily="2" charset="0"/>
              </a:rPr>
              <a:t> </a:t>
            </a:r>
            <a:r>
              <a:rPr lang="en-IN" sz="3200" dirty="0" err="1" smtClean="0">
                <a:latin typeface="Kruti Dev 016" pitchFamily="2" charset="0"/>
              </a:rPr>
              <a:t>dqN</a:t>
            </a:r>
            <a:r>
              <a:rPr lang="en-IN" sz="3200" dirty="0" smtClean="0">
                <a:latin typeface="Kruti Dev 016" pitchFamily="2" charset="0"/>
              </a:rPr>
              <a:t> </a:t>
            </a:r>
            <a:r>
              <a:rPr lang="en-IN" sz="3200" dirty="0" err="1" smtClean="0">
                <a:latin typeface="Kruti Dev 016" pitchFamily="2" charset="0"/>
              </a:rPr>
              <a:t>ifjfLFkfr;ka</a:t>
            </a:r>
            <a:r>
              <a:rPr lang="en-IN" sz="3200" dirty="0" smtClean="0">
                <a:latin typeface="Kruti Dev 016" pitchFamily="2" charset="0"/>
              </a:rPr>
              <a:t> ,p-</a:t>
            </a:r>
            <a:r>
              <a:rPr lang="en-IN" sz="3200" dirty="0" err="1" smtClean="0">
                <a:latin typeface="Kruti Dev 016" pitchFamily="2" charset="0"/>
              </a:rPr>
              <a:t>vkbZ</a:t>
            </a:r>
            <a:r>
              <a:rPr lang="en-IN" sz="3200" dirty="0" smtClean="0">
                <a:latin typeface="Kruti Dev 016" pitchFamily="2" charset="0"/>
              </a:rPr>
              <a:t>-oh- </a:t>
            </a:r>
            <a:r>
              <a:rPr lang="en-IN" sz="3200" dirty="0" err="1" smtClean="0">
                <a:latin typeface="Kruti Dev 016" pitchFamily="2" charset="0"/>
              </a:rPr>
              <a:t>ladez.k</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lkFk</a:t>
            </a:r>
            <a:r>
              <a:rPr lang="en-IN" sz="3200" dirty="0" smtClean="0">
                <a:latin typeface="Kruti Dev 016" pitchFamily="2" charset="0"/>
              </a:rPr>
              <a:t> </a:t>
            </a:r>
            <a:r>
              <a:rPr lang="en-IN" sz="3200" dirty="0" err="1" smtClean="0">
                <a:latin typeface="Kruti Dev 016" pitchFamily="2" charset="0"/>
              </a:rPr>
              <a:t>tksM+h</a:t>
            </a:r>
            <a:r>
              <a:rPr lang="en-IN" sz="3200" dirty="0" smtClean="0">
                <a:latin typeface="Kruti Dev 016" pitchFamily="2" charset="0"/>
              </a:rPr>
              <a:t> </a:t>
            </a:r>
            <a:r>
              <a:rPr lang="en-IN" sz="3200" dirty="0" err="1" smtClean="0">
                <a:latin typeface="Kruti Dev 016" pitchFamily="2" charset="0"/>
              </a:rPr>
              <a:t>tk</a:t>
            </a:r>
            <a:r>
              <a:rPr lang="en-IN" sz="3200" dirty="0" smtClean="0">
                <a:latin typeface="Kruti Dev 016" pitchFamily="2" charset="0"/>
              </a:rPr>
              <a:t> </a:t>
            </a:r>
            <a:r>
              <a:rPr lang="en-IN" sz="3200" dirty="0" err="1" smtClean="0">
                <a:latin typeface="Kruti Dev 016" pitchFamily="2" charset="0"/>
              </a:rPr>
              <a:t>ldrh</a:t>
            </a:r>
            <a:r>
              <a:rPr lang="en-IN" sz="3200" dirty="0" smtClean="0">
                <a:latin typeface="Kruti Dev 016" pitchFamily="2" charset="0"/>
              </a:rPr>
              <a:t> </a:t>
            </a:r>
            <a:r>
              <a:rPr lang="en-IN" sz="3200" dirty="0" err="1" smtClean="0">
                <a:latin typeface="Kruti Dev 016" pitchFamily="2" charset="0"/>
              </a:rPr>
              <a:t>gSa</a:t>
            </a:r>
            <a:r>
              <a:rPr lang="en-IN" sz="3200" dirty="0" smtClean="0">
                <a:latin typeface="Kruti Dev 016" pitchFamily="2" charset="0"/>
              </a:rPr>
              <a:t> </a:t>
            </a:r>
            <a:r>
              <a:rPr lang="en-IN" sz="3200" dirty="0" err="1" smtClean="0">
                <a:latin typeface="Kruti Dev 016" pitchFamily="2" charset="0"/>
              </a:rPr>
              <a:t>tSls</a:t>
            </a:r>
            <a:r>
              <a:rPr lang="en-IN" sz="3200" dirty="0" smtClean="0">
                <a:latin typeface="Kruti Dev 016" pitchFamily="2" charset="0"/>
              </a:rPr>
              <a:t> ,l-</a:t>
            </a:r>
            <a:r>
              <a:rPr lang="en-IN" sz="3200" dirty="0" err="1" smtClean="0">
                <a:latin typeface="Kruti Dev 016" pitchFamily="2" charset="0"/>
              </a:rPr>
              <a:t>Vh</a:t>
            </a:r>
            <a:r>
              <a:rPr lang="en-IN" sz="3200" dirty="0" smtClean="0">
                <a:latin typeface="Kruti Dev 016" pitchFamily="2" charset="0"/>
              </a:rPr>
              <a:t>-</a:t>
            </a:r>
            <a:r>
              <a:rPr lang="en-IN" sz="3200" dirty="0" err="1" smtClean="0">
                <a:latin typeface="Kruti Dev 016" pitchFamily="2" charset="0"/>
              </a:rPr>
              <a:t>vkbZ</a:t>
            </a:r>
            <a:r>
              <a:rPr lang="en-IN" sz="3200" dirty="0" smtClean="0">
                <a:latin typeface="Kruti Dev 016" pitchFamily="2" charset="0"/>
              </a:rPr>
              <a:t>-@</a:t>
            </a:r>
            <a:r>
              <a:rPr lang="en-IN" sz="3200" dirty="0" err="1" smtClean="0">
                <a:latin typeface="Kruti Dev 016" pitchFamily="2" charset="0"/>
              </a:rPr>
              <a:t>vkj-Vh-vkbZ</a:t>
            </a:r>
            <a:r>
              <a:rPr lang="en-IN" sz="3200" dirty="0" smtClean="0">
                <a:latin typeface="Kruti Dev 016" pitchFamily="2" charset="0"/>
              </a:rPr>
              <a:t>-</a:t>
            </a:r>
            <a:endParaRPr lang="en-US" sz="3200" dirty="0" smtClean="0">
              <a:latin typeface="Kruti Dev 016" pitchFamily="2" charset="0"/>
            </a:endParaRPr>
          </a:p>
          <a:p>
            <a:pPr algn="just"/>
            <a:r>
              <a:rPr lang="en-IN" sz="3200" dirty="0" err="1" smtClean="0">
                <a:latin typeface="Kruti Dev 016" pitchFamily="2" charset="0"/>
              </a:rPr>
              <a:t>xHkZorh</a:t>
            </a:r>
            <a:r>
              <a:rPr lang="en-IN" sz="3200" dirty="0" smtClean="0">
                <a:latin typeface="Kruti Dev 016" pitchFamily="2" charset="0"/>
              </a:rPr>
              <a:t> </a:t>
            </a:r>
            <a:r>
              <a:rPr lang="en-IN" sz="3200" dirty="0" err="1" smtClean="0">
                <a:latin typeface="Kruti Dev 016" pitchFamily="2" charset="0"/>
              </a:rPr>
              <a:t>efgyk,sa</a:t>
            </a:r>
            <a:r>
              <a:rPr lang="en-IN" sz="3200" dirty="0" smtClean="0">
                <a:latin typeface="Kruti Dev 016" pitchFamily="2" charset="0"/>
              </a:rPr>
              <a:t> </a:t>
            </a:r>
            <a:r>
              <a:rPr lang="en-IN" sz="3200" dirty="0" err="1" smtClean="0">
                <a:latin typeface="Kruti Dev 016" pitchFamily="2" charset="0"/>
              </a:rPr>
              <a:t>tks</a:t>
            </a:r>
            <a:r>
              <a:rPr lang="en-IN" sz="3200" dirty="0" smtClean="0">
                <a:latin typeface="Kruti Dev 016" pitchFamily="2" charset="0"/>
              </a:rPr>
              <a:t> ,-,u-</a:t>
            </a:r>
            <a:r>
              <a:rPr lang="en-IN" sz="3200" dirty="0" err="1" smtClean="0">
                <a:latin typeface="Kruti Dev 016" pitchFamily="2" charset="0"/>
              </a:rPr>
              <a:t>lh</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iathdj.k</a:t>
            </a:r>
            <a:r>
              <a:rPr lang="en-IN" sz="3200" dirty="0" smtClean="0">
                <a:latin typeface="Kruti Dev 016" pitchFamily="2" charset="0"/>
              </a:rPr>
              <a:t> </a:t>
            </a:r>
            <a:r>
              <a:rPr lang="en-IN" sz="3200" dirty="0" err="1" smtClean="0">
                <a:latin typeface="Kruti Dev 016" pitchFamily="2" charset="0"/>
              </a:rPr>
              <a:t>djkrh</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 </a:t>
            </a:r>
            <a:r>
              <a:rPr lang="en-IN" sz="3200" dirty="0" err="1" smtClean="0">
                <a:latin typeface="Kruti Dev 016" pitchFamily="2" charset="0"/>
              </a:rPr>
              <a:t>buesa</a:t>
            </a:r>
            <a:r>
              <a:rPr lang="en-IN" sz="3200" dirty="0" smtClean="0">
                <a:latin typeface="Kruti Dev 016" pitchFamily="2" charset="0"/>
              </a:rPr>
              <a:t> </a:t>
            </a:r>
            <a:r>
              <a:rPr lang="en-IN" sz="3200" dirty="0" err="1" smtClean="0">
                <a:latin typeface="Kruti Dev 016" pitchFamily="2" charset="0"/>
              </a:rPr>
              <a:t>os</a:t>
            </a:r>
            <a:r>
              <a:rPr lang="en-IN" sz="3200" dirty="0" smtClean="0">
                <a:latin typeface="Kruti Dev 016" pitchFamily="2" charset="0"/>
              </a:rPr>
              <a:t> </a:t>
            </a:r>
            <a:r>
              <a:rPr lang="en-IN" sz="3200" dirty="0" err="1" smtClean="0">
                <a:latin typeface="Kruti Dev 016" pitchFamily="2" charset="0"/>
              </a:rPr>
              <a:t>xHkZorh</a:t>
            </a:r>
            <a:r>
              <a:rPr lang="en-IN" sz="3200" dirty="0" smtClean="0">
                <a:latin typeface="Kruti Dev 016" pitchFamily="2" charset="0"/>
              </a:rPr>
              <a:t> </a:t>
            </a:r>
            <a:r>
              <a:rPr lang="en-IN" sz="3200" dirty="0" err="1" smtClean="0">
                <a:latin typeface="Kruti Dev 016" pitchFamily="2" charset="0"/>
              </a:rPr>
              <a:t>efgyk,sa</a:t>
            </a:r>
            <a:r>
              <a:rPr lang="en-IN" sz="3200" dirty="0" smtClean="0">
                <a:latin typeface="Kruti Dev 016" pitchFamily="2" charset="0"/>
              </a:rPr>
              <a:t> </a:t>
            </a:r>
            <a:r>
              <a:rPr lang="en-IN" sz="3200" dirty="0" err="1" smtClean="0">
                <a:latin typeface="Kruti Dev 016" pitchFamily="2" charset="0"/>
              </a:rPr>
              <a:t>Hkh</a:t>
            </a:r>
            <a:r>
              <a:rPr lang="en-IN" sz="3200" dirty="0" smtClean="0">
                <a:latin typeface="Kruti Dev 016" pitchFamily="2" charset="0"/>
              </a:rPr>
              <a:t> </a:t>
            </a:r>
            <a:r>
              <a:rPr lang="en-IN" sz="3200" dirty="0" err="1" smtClean="0">
                <a:latin typeface="Kruti Dev 016" pitchFamily="2" charset="0"/>
              </a:rPr>
              <a:t>gks</a:t>
            </a:r>
            <a:r>
              <a:rPr lang="en-IN" sz="3200" dirty="0" smtClean="0">
                <a:latin typeface="Kruti Dev 016" pitchFamily="2" charset="0"/>
              </a:rPr>
              <a:t> </a:t>
            </a:r>
            <a:r>
              <a:rPr lang="en-IN" sz="3200" dirty="0" err="1" smtClean="0">
                <a:latin typeface="Kruti Dev 016" pitchFamily="2" charset="0"/>
              </a:rPr>
              <a:t>ldrh</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t>
            </a:r>
            <a:r>
              <a:rPr lang="en-IN" sz="3200" dirty="0" err="1" smtClean="0">
                <a:latin typeface="Kruti Dev 016" pitchFamily="2" charset="0"/>
              </a:rPr>
              <a:t>tks</a:t>
            </a:r>
            <a:r>
              <a:rPr lang="en-IN" sz="3200" dirty="0" smtClean="0">
                <a:latin typeface="Kruti Dev 016" pitchFamily="2" charset="0"/>
              </a:rPr>
              <a:t> ,-,u-</a:t>
            </a:r>
            <a:r>
              <a:rPr lang="en-IN" sz="3200" dirty="0" err="1" smtClean="0">
                <a:latin typeface="Kruti Dev 016" pitchFamily="2" charset="0"/>
              </a:rPr>
              <a:t>lh</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tkap</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fcuk</a:t>
            </a:r>
            <a:r>
              <a:rPr lang="en-IN" sz="3200" dirty="0" smtClean="0">
                <a:latin typeface="Kruti Dev 016" pitchFamily="2" charset="0"/>
              </a:rPr>
              <a:t> </a:t>
            </a:r>
            <a:r>
              <a:rPr lang="en-IN" sz="3200" dirty="0" err="1" smtClean="0">
                <a:latin typeface="Kruti Dev 016" pitchFamily="2" charset="0"/>
              </a:rPr>
              <a:t>izlo</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vkrh</a:t>
            </a:r>
            <a:r>
              <a:rPr lang="en-IN" sz="3200" dirty="0" smtClean="0">
                <a:latin typeface="Kruti Dev 016" pitchFamily="2" charset="0"/>
              </a:rPr>
              <a:t> </a:t>
            </a:r>
            <a:r>
              <a:rPr lang="en-IN" sz="3200" dirty="0" err="1" smtClean="0">
                <a:latin typeface="Kruti Dev 016" pitchFamily="2" charset="0"/>
              </a:rPr>
              <a:t>gSa</a:t>
            </a:r>
            <a:r>
              <a:rPr lang="en-IN" dirty="0" smtClean="0">
                <a:latin typeface="Kruti Dev 016" pitchFamily="2" charset="0"/>
              </a:rPr>
              <a:t> </a:t>
            </a:r>
            <a:endParaRPr lang="en-US" b="1" dirty="0" smtClean="0">
              <a:latin typeface="Kruti Dev 016" pitchFamily="2"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814941AA-D5E5-46F9-9384-6F6044C0ACE2}" type="slidenum">
              <a:rPr lang="en-US"/>
              <a:pPr/>
              <a:t>14</a:t>
            </a:fld>
            <a:endParaRPr lang="en-US"/>
          </a:p>
        </p:txBody>
      </p:sp>
      <p:sp>
        <p:nvSpPr>
          <p:cNvPr id="112642" name="AutoShape 2"/>
          <p:cNvSpPr>
            <a:spLocks noGrp="1" noChangeArrowheads="1"/>
          </p:cNvSpPr>
          <p:nvPr>
            <p:ph type="title"/>
          </p:nvPr>
        </p:nvSpPr>
        <p:spPr/>
        <p:txBody>
          <a:bodyPr/>
          <a:lstStyle/>
          <a:p>
            <a:pPr algn="ctr"/>
            <a:r>
              <a:rPr lang="en-IN" sz="4800" dirty="0" err="1" smtClean="0">
                <a:latin typeface="Kruti Dev 016" pitchFamily="2" charset="0"/>
              </a:rPr>
              <a:t>iznkrk</a:t>
            </a:r>
            <a:r>
              <a:rPr lang="en-IN" sz="4800" dirty="0" smtClean="0">
                <a:latin typeface="Kruti Dev 016" pitchFamily="2" charset="0"/>
              </a:rPr>
              <a:t> '</a:t>
            </a:r>
            <a:r>
              <a:rPr lang="en-IN" sz="4800" dirty="0" err="1" smtClean="0">
                <a:latin typeface="Kruti Dev 016" pitchFamily="2" charset="0"/>
              </a:rPr>
              <a:t>kq:vkrh</a:t>
            </a:r>
            <a:r>
              <a:rPr lang="en-IN" sz="4800" dirty="0" smtClean="0">
                <a:latin typeface="Kruti Dev 016" pitchFamily="2" charset="0"/>
              </a:rPr>
              <a:t> </a:t>
            </a:r>
            <a:r>
              <a:rPr lang="en-IN" sz="4800" dirty="0" err="1" smtClean="0">
                <a:latin typeface="Kruti Dev 016" pitchFamily="2" charset="0"/>
              </a:rPr>
              <a:t>tkWp</a:t>
            </a:r>
            <a:r>
              <a:rPr lang="en-IN" sz="4800" dirty="0" smtClean="0">
                <a:latin typeface="Kruti Dev 016" pitchFamily="2" charset="0"/>
              </a:rPr>
              <a:t>% </a:t>
            </a:r>
            <a:r>
              <a:rPr lang="en-IN" sz="4800" dirty="0" err="1" smtClean="0">
                <a:latin typeface="Kruti Dev 016" pitchFamily="2" charset="0"/>
              </a:rPr>
              <a:t>dne</a:t>
            </a:r>
            <a:r>
              <a:rPr lang="en-IN" sz="4800" dirty="0" smtClean="0">
                <a:latin typeface="Kruti Dev 016" pitchFamily="2" charset="0"/>
              </a:rPr>
              <a:t> </a:t>
            </a:r>
            <a:endParaRPr lang="en-US" sz="4800" dirty="0"/>
          </a:p>
        </p:txBody>
      </p:sp>
      <p:sp>
        <p:nvSpPr>
          <p:cNvPr id="112643" name="Rectangle 3"/>
          <p:cNvSpPr>
            <a:spLocks noGrp="1" noChangeArrowheads="1"/>
          </p:cNvSpPr>
          <p:nvPr>
            <p:ph type="body" idx="1"/>
          </p:nvPr>
        </p:nvSpPr>
        <p:spPr>
          <a:xfrm>
            <a:off x="609600" y="2286000"/>
            <a:ext cx="8305800" cy="4191000"/>
          </a:xfrm>
        </p:spPr>
        <p:txBody>
          <a:bodyPr/>
          <a:lstStyle/>
          <a:p>
            <a:r>
              <a:rPr lang="en-IN" dirty="0" err="1" smtClean="0">
                <a:latin typeface="Kruti Dev 016" pitchFamily="2" charset="0"/>
              </a:rPr>
              <a:t>vyx&amp;vyx</a:t>
            </a:r>
            <a:r>
              <a:rPr lang="en-IN" dirty="0" smtClean="0">
                <a:latin typeface="Kruti Dev 016" pitchFamily="2" charset="0"/>
              </a:rPr>
              <a:t> </a:t>
            </a:r>
            <a:r>
              <a:rPr lang="en-IN" dirty="0" err="1" smtClean="0">
                <a:latin typeface="Kruti Dev 016" pitchFamily="2" charset="0"/>
              </a:rPr>
              <a:t>lsokvksa</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iznkrk</a:t>
            </a:r>
            <a:r>
              <a:rPr lang="en-IN" dirty="0" smtClean="0">
                <a:latin typeface="Kruti Dev 016" pitchFamily="2" charset="0"/>
              </a:rPr>
              <a:t>]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ejhtksa</a:t>
            </a:r>
            <a:r>
              <a:rPr lang="en-IN" dirty="0" smtClean="0">
                <a:latin typeface="Kruti Dev 016" pitchFamily="2" charset="0"/>
              </a:rPr>
              <a:t> dh </a:t>
            </a:r>
            <a:r>
              <a:rPr lang="en-IN" dirty="0" err="1" smtClean="0">
                <a:latin typeface="Kruti Dev 016" pitchFamily="2" charset="0"/>
              </a:rPr>
              <a:t>igpku</a:t>
            </a:r>
            <a:r>
              <a:rPr lang="en-IN" dirty="0" smtClean="0">
                <a:latin typeface="Kruti Dev 016" pitchFamily="2" charset="0"/>
              </a:rPr>
              <a:t> </a:t>
            </a:r>
            <a:r>
              <a:rPr lang="en-IN" dirty="0" err="1" smtClean="0">
                <a:latin typeface="Kruti Dev 016" pitchFamily="2" charset="0"/>
              </a:rPr>
              <a:t>djrs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mUgsa</a:t>
            </a:r>
            <a:r>
              <a:rPr lang="en-IN" dirty="0" smtClean="0">
                <a:latin typeface="Kruti Dev 016" pitchFamily="2" charset="0"/>
              </a:rPr>
              <a:t> </a:t>
            </a:r>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lanfHkZr</a:t>
            </a:r>
            <a:r>
              <a:rPr lang="en-IN" dirty="0" smtClean="0">
                <a:latin typeface="Kruti Dev 016" pitchFamily="2" charset="0"/>
              </a:rPr>
              <a:t> </a:t>
            </a:r>
            <a:r>
              <a:rPr lang="en-IN" dirty="0" err="1" smtClean="0">
                <a:latin typeface="Kruti Dev 016" pitchFamily="2" charset="0"/>
              </a:rPr>
              <a:t>djrs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a:t>
            </a:r>
            <a:endParaRPr lang="en-US" dirty="0" smtClean="0">
              <a:latin typeface="Kruti Dev 016" pitchFamily="2" charset="0"/>
            </a:endParaRPr>
          </a:p>
          <a:p>
            <a:pPr lvl="0"/>
            <a:r>
              <a:rPr lang="en-IN" dirty="0" err="1" smtClean="0">
                <a:latin typeface="Kruti Dev 016" pitchFamily="2" charset="0"/>
              </a:rPr>
              <a:t>LOkkLFk</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iznkrk</a:t>
            </a:r>
            <a:r>
              <a:rPr lang="en-IN" dirty="0" smtClean="0">
                <a:latin typeface="Kruti Dev 016" pitchFamily="2" charset="0"/>
              </a:rPr>
              <a:t> }</a:t>
            </a:r>
            <a:r>
              <a:rPr lang="en-IN" dirty="0" err="1" smtClean="0">
                <a:latin typeface="Kruti Dev 016" pitchFamily="2" charset="0"/>
              </a:rPr>
              <a:t>kjk</a:t>
            </a:r>
            <a:r>
              <a:rPr lang="en-IN" dirty="0" smtClean="0">
                <a:latin typeface="Kruti Dev 016" pitchFamily="2" charset="0"/>
              </a:rPr>
              <a:t> </a:t>
            </a:r>
            <a:r>
              <a:rPr lang="en-IN" dirty="0" err="1" smtClean="0">
                <a:latin typeface="Kruti Dev 016" pitchFamily="2" charset="0"/>
              </a:rPr>
              <a:t>ejht</a:t>
            </a:r>
            <a:r>
              <a:rPr lang="en-IN" dirty="0" smtClean="0">
                <a:latin typeface="Kruti Dev 016" pitchFamily="2" charset="0"/>
              </a:rPr>
              <a:t> </a:t>
            </a:r>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b="1" dirty="0" err="1" smtClean="0">
                <a:latin typeface="Kruti Dev 016" pitchFamily="2" charset="0"/>
              </a:rPr>
              <a:t>lanfHkZr</a:t>
            </a:r>
            <a:r>
              <a:rPr lang="en-IN" b="1" dirty="0" smtClean="0">
                <a:latin typeface="Kruti Dev 016" pitchFamily="2" charset="0"/>
              </a:rPr>
              <a:t> </a:t>
            </a:r>
            <a:r>
              <a:rPr lang="en-IN" dirty="0" err="1" smtClean="0">
                <a:latin typeface="Kruti Dev 016" pitchFamily="2" charset="0"/>
              </a:rPr>
              <a:t>djs</a:t>
            </a:r>
            <a:r>
              <a:rPr lang="en-IN" dirty="0" smtClean="0">
                <a:latin typeface="Kruti Dev 016" pitchFamily="2" charset="0"/>
              </a:rPr>
              <a:t> </a:t>
            </a:r>
            <a:r>
              <a:rPr lang="en-IN" dirty="0" err="1" smtClean="0">
                <a:latin typeface="Kruti Dev 016" pitchFamily="2" charset="0"/>
              </a:rPr>
              <a:t>tkrs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a:t>
            </a:r>
            <a:endParaRPr lang="en-US" dirty="0" smtClean="0">
              <a:latin typeface="Kruti Dev 016" pitchFamily="2" charset="0"/>
            </a:endParaRPr>
          </a:p>
          <a:p>
            <a:pPr lvl="0"/>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mUgsa</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ckjs</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b="1" dirty="0" err="1" smtClean="0">
                <a:latin typeface="Kruti Dev 016" pitchFamily="2" charset="0"/>
              </a:rPr>
              <a:t>ewyHkwr</a:t>
            </a:r>
            <a:r>
              <a:rPr lang="en-IN" b="1" dirty="0" smtClean="0">
                <a:latin typeface="Kruti Dev 016" pitchFamily="2" charset="0"/>
              </a:rPr>
              <a:t> </a:t>
            </a:r>
            <a:r>
              <a:rPr lang="en-IN" b="1" dirty="0" err="1" smtClean="0">
                <a:latin typeface="Kruti Dev 016" pitchFamily="2" charset="0"/>
              </a:rPr>
              <a:t>tkudkjh</a:t>
            </a:r>
            <a:r>
              <a:rPr lang="en-IN" dirty="0" smtClean="0">
                <a:latin typeface="Kruti Dev 016" pitchFamily="2" charset="0"/>
              </a:rPr>
              <a:t> </a:t>
            </a:r>
            <a:r>
              <a:rPr lang="en-IN" dirty="0" err="1" smtClean="0">
                <a:latin typeface="Kruti Dev 016" pitchFamily="2" charset="0"/>
              </a:rPr>
              <a:t>nh</a:t>
            </a:r>
            <a:r>
              <a:rPr lang="en-IN" dirty="0" smtClean="0">
                <a:latin typeface="Kruti Dev 016" pitchFamily="2" charset="0"/>
              </a:rPr>
              <a:t> </a:t>
            </a:r>
            <a:r>
              <a:rPr lang="en-IN" dirty="0" err="1" smtClean="0">
                <a:latin typeface="Kruti Dev 016" pitchFamily="2" charset="0"/>
              </a:rPr>
              <a:t>tkrh</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f’kf</a:t>
            </a:r>
            <a:r>
              <a:rPr lang="en-IN" dirty="0" smtClean="0">
                <a:latin typeface="Kruti Dev 016" pitchFamily="2" charset="0"/>
              </a:rPr>
              <a:t>{</a:t>
            </a:r>
            <a:r>
              <a:rPr lang="en-IN" dirty="0" err="1" smtClean="0">
                <a:latin typeface="Kruti Dev 016" pitchFamily="2" charset="0"/>
              </a:rPr>
              <a:t>kr</a:t>
            </a:r>
            <a:r>
              <a:rPr lang="en-IN" dirty="0" smtClean="0">
                <a:latin typeface="Kruti Dev 016" pitchFamily="2" charset="0"/>
              </a:rPr>
              <a:t> </a:t>
            </a:r>
            <a:r>
              <a:rPr lang="en-IN" dirty="0" err="1" smtClean="0">
                <a:latin typeface="Kruti Dev 016" pitchFamily="2" charset="0"/>
              </a:rPr>
              <a:t>fd;k</a:t>
            </a:r>
            <a:r>
              <a:rPr lang="en-IN" dirty="0" smtClean="0">
                <a:latin typeface="Kruti Dev 016" pitchFamily="2" charset="0"/>
              </a:rPr>
              <a:t> </a:t>
            </a:r>
            <a:r>
              <a:rPr lang="en-IN" dirty="0" err="1" smtClean="0">
                <a:latin typeface="Kruti Dev 016" pitchFamily="2" charset="0"/>
              </a:rPr>
              <a:t>tkrk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fpfdRlh</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jksdFkke</a:t>
            </a:r>
            <a:r>
              <a:rPr lang="en-IN" dirty="0" smtClean="0">
                <a:latin typeface="Kruti Dev 016" pitchFamily="2" charset="0"/>
              </a:rPr>
              <a:t> </a:t>
            </a:r>
            <a:r>
              <a:rPr lang="en-IN" dirty="0" err="1" smtClean="0">
                <a:latin typeface="Kruti Dev 016" pitchFamily="2" charset="0"/>
              </a:rPr>
              <a:t>djus</a:t>
            </a:r>
            <a:r>
              <a:rPr lang="en-IN" dirty="0" smtClean="0">
                <a:latin typeface="Kruti Dev 016" pitchFamily="2" charset="0"/>
              </a:rPr>
              <a:t> </a:t>
            </a:r>
            <a:r>
              <a:rPr lang="en-IN" dirty="0" err="1" smtClean="0">
                <a:latin typeface="Kruti Dev 016" pitchFamily="2" charset="0"/>
              </a:rPr>
              <a:t>okys</a:t>
            </a:r>
            <a:r>
              <a:rPr lang="en-IN" dirty="0" smtClean="0">
                <a:latin typeface="Kruti Dev 016" pitchFamily="2" charset="0"/>
              </a:rPr>
              <a:t> </a:t>
            </a:r>
            <a:r>
              <a:rPr lang="en-IN" dirty="0" err="1" smtClean="0">
                <a:latin typeface="Kruti Dev 016" pitchFamily="2" charset="0"/>
              </a:rPr>
              <a:t>Qk;nksa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ckjs</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crk;k</a:t>
            </a:r>
            <a:r>
              <a:rPr lang="en-IN" dirty="0" smtClean="0">
                <a:latin typeface="Kruti Dev 016" pitchFamily="2" charset="0"/>
              </a:rPr>
              <a:t> </a:t>
            </a:r>
            <a:r>
              <a:rPr lang="en-IN" dirty="0" err="1" smtClean="0">
                <a:latin typeface="Kruti Dev 016" pitchFamily="2" charset="0"/>
              </a:rPr>
              <a:t>tkrk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endParaRPr lang="en-US" dirty="0" smtClean="0">
              <a:latin typeface="Kruti Dev 016" pitchFamily="2" charset="0"/>
            </a:endParaRPr>
          </a:p>
          <a:p>
            <a:pPr lvl="0"/>
            <a:r>
              <a:rPr lang="en-IN" dirty="0" err="1" smtClean="0">
                <a:latin typeface="Kruti Dev 016" pitchFamily="2" charset="0"/>
              </a:rPr>
              <a:t>blds</a:t>
            </a:r>
            <a:r>
              <a:rPr lang="en-IN" dirty="0" smtClean="0">
                <a:latin typeface="Kruti Dev 016" pitchFamily="2" charset="0"/>
              </a:rPr>
              <a:t> </a:t>
            </a:r>
            <a:r>
              <a:rPr lang="en-IN" dirty="0" err="1" smtClean="0">
                <a:latin typeface="Kruti Dev 016" pitchFamily="2" charset="0"/>
              </a:rPr>
              <a:t>ckn</a:t>
            </a:r>
            <a:r>
              <a:rPr lang="en-IN" dirty="0" smtClean="0">
                <a:latin typeface="Kruti Dev 016" pitchFamily="2" charset="0"/>
              </a:rPr>
              <a:t> </a:t>
            </a:r>
            <a:r>
              <a:rPr lang="en-IN" dirty="0" err="1" smtClean="0">
                <a:latin typeface="Kruti Dev 016" pitchFamily="2" charset="0"/>
              </a:rPr>
              <a:t>ijke’kZnkrk</a:t>
            </a:r>
            <a:r>
              <a:rPr lang="en-IN" dirty="0" smtClean="0">
                <a:latin typeface="Kruti Dev 016" pitchFamily="2" charset="0"/>
              </a:rPr>
              <a:t>] </a:t>
            </a:r>
            <a:r>
              <a:rPr lang="en-IN" b="1" dirty="0" smtClean="0">
                <a:latin typeface="Kruti Dev 016" pitchFamily="2" charset="0"/>
              </a:rPr>
              <a:t>,p-</a:t>
            </a:r>
            <a:r>
              <a:rPr lang="en-IN" b="1" dirty="0" err="1" smtClean="0">
                <a:latin typeface="Kruti Dev 016" pitchFamily="2" charset="0"/>
              </a:rPr>
              <a:t>vkbZ</a:t>
            </a:r>
            <a:r>
              <a:rPr lang="en-IN" b="1" dirty="0" smtClean="0">
                <a:latin typeface="Kruti Dev 016" pitchFamily="2" charset="0"/>
              </a:rPr>
              <a:t>-oh- </a:t>
            </a:r>
            <a:r>
              <a:rPr lang="en-IN" b="1" dirty="0" err="1" smtClean="0">
                <a:latin typeface="Kruti Dev 016" pitchFamily="2" charset="0"/>
              </a:rPr>
              <a:t>tkap</a:t>
            </a:r>
            <a:r>
              <a:rPr lang="en-IN" b="1" dirty="0" smtClean="0">
                <a:latin typeface="Kruti Dev 016" pitchFamily="2" charset="0"/>
              </a:rPr>
              <a:t> </a:t>
            </a:r>
            <a:r>
              <a:rPr lang="en-IN" b="1" dirty="0" err="1" smtClean="0">
                <a:latin typeface="Kruti Dev 016" pitchFamily="2" charset="0"/>
              </a:rPr>
              <a:t>ds</a:t>
            </a:r>
            <a:r>
              <a:rPr lang="en-IN" b="1" dirty="0" smtClean="0">
                <a:latin typeface="Kruti Dev 016" pitchFamily="2" charset="0"/>
              </a:rPr>
              <a:t> </a:t>
            </a:r>
            <a:r>
              <a:rPr lang="en-IN" b="1" dirty="0" err="1" smtClean="0">
                <a:latin typeface="Kruti Dev 016" pitchFamily="2" charset="0"/>
              </a:rPr>
              <a:t>fy</a:t>
            </a:r>
            <a:r>
              <a:rPr lang="en-IN" b="1" dirty="0" smtClean="0">
                <a:latin typeface="Kruti Dev 016" pitchFamily="2" charset="0"/>
              </a:rPr>
              <a:t>, </a:t>
            </a:r>
            <a:r>
              <a:rPr lang="en-IN" b="1" dirty="0" err="1" smtClean="0">
                <a:latin typeface="Kruti Dev 016" pitchFamily="2" charset="0"/>
              </a:rPr>
              <a:t>lk</a:t>
            </a:r>
            <a:r>
              <a:rPr lang="en-IN" b="1" dirty="0" smtClean="0">
                <a:latin typeface="Kruti Dev 016" pitchFamily="2" charset="0"/>
              </a:rPr>
              <a:t>/</a:t>
            </a:r>
            <a:r>
              <a:rPr lang="en-IN" b="1" dirty="0" err="1" smtClean="0">
                <a:latin typeface="Kruti Dev 016" pitchFamily="2" charset="0"/>
              </a:rPr>
              <a:t>kkj.k</a:t>
            </a:r>
            <a:r>
              <a:rPr lang="en-IN" b="1" dirty="0" smtClean="0">
                <a:latin typeface="Kruti Dev 016" pitchFamily="2" charset="0"/>
              </a:rPr>
              <a:t> </a:t>
            </a:r>
            <a:r>
              <a:rPr lang="en-IN" b="1" dirty="0" err="1" smtClean="0">
                <a:latin typeface="Kruti Dev 016" pitchFamily="2" charset="0"/>
              </a:rPr>
              <a:t>izLrko</a:t>
            </a:r>
            <a:r>
              <a:rPr lang="en-IN" dirty="0" smtClean="0">
                <a:latin typeface="Kruti Dev 016" pitchFamily="2" charset="0"/>
              </a:rPr>
              <a:t> j[</a:t>
            </a:r>
            <a:r>
              <a:rPr lang="en-IN" dirty="0" err="1" smtClean="0">
                <a:latin typeface="Kruti Dev 016" pitchFamily="2" charset="0"/>
              </a:rPr>
              <a:t>krs</a:t>
            </a:r>
            <a:r>
              <a:rPr lang="en-IN" dirty="0" smtClean="0">
                <a:latin typeface="Kruti Dev 016" pitchFamily="2" charset="0"/>
              </a:rPr>
              <a:t> </a:t>
            </a:r>
            <a:r>
              <a:rPr lang="en-IN" dirty="0" err="1" smtClean="0">
                <a:latin typeface="Kruti Dev 016" pitchFamily="2" charset="0"/>
              </a:rPr>
              <a:t>gSaA</a:t>
            </a:r>
            <a:r>
              <a:rPr lang="en-IN" dirty="0" smtClean="0">
                <a:latin typeface="Kruti Dev 016" pitchFamily="2" charset="0"/>
              </a:rPr>
              <a:t> </a:t>
            </a:r>
            <a:r>
              <a:rPr lang="en-IN" dirty="0" err="1" smtClean="0">
                <a:latin typeface="Kruti Dev 016" pitchFamily="2" charset="0"/>
              </a:rPr>
              <a:t>ijke’kZnkrk</a:t>
            </a:r>
            <a:r>
              <a:rPr lang="en-IN" dirty="0" smtClean="0">
                <a:latin typeface="Kruti Dev 016" pitchFamily="2" charset="0"/>
              </a:rPr>
              <a:t> </a:t>
            </a:r>
            <a:r>
              <a:rPr lang="en-IN" dirty="0" err="1" smtClean="0">
                <a:latin typeface="Kruti Dev 016" pitchFamily="2" charset="0"/>
              </a:rPr>
              <a:t>ejht</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iwNrs</a:t>
            </a:r>
            <a:r>
              <a:rPr lang="en-IN" dirty="0" smtClean="0">
                <a:latin typeface="Kruti Dev 016" pitchFamily="2" charset="0"/>
              </a:rPr>
              <a:t> </a:t>
            </a:r>
            <a:r>
              <a:rPr lang="en-IN" dirty="0" err="1" smtClean="0">
                <a:latin typeface="Kruti Dev 016" pitchFamily="2" charset="0"/>
              </a:rPr>
              <a:t>fd</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dh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djokuk</a:t>
            </a:r>
            <a:r>
              <a:rPr lang="en-IN" dirty="0" smtClean="0">
                <a:latin typeface="Kruti Dev 016" pitchFamily="2" charset="0"/>
              </a:rPr>
              <a:t> </a:t>
            </a:r>
            <a:r>
              <a:rPr lang="en-IN" dirty="0" err="1" smtClean="0">
                <a:latin typeface="Kruti Dev 016" pitchFamily="2" charset="0"/>
              </a:rPr>
              <a:t>pkgrs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;k </a:t>
            </a:r>
            <a:r>
              <a:rPr lang="en-IN" dirty="0" err="1" smtClean="0">
                <a:latin typeface="Kruti Dev 016" pitchFamily="2" charset="0"/>
              </a:rPr>
              <a:t>ughaA</a:t>
            </a:r>
            <a:r>
              <a:rPr lang="en-IN" dirty="0" smtClean="0">
                <a:latin typeface="Kruti Dev 016" pitchFamily="2" charset="0"/>
              </a:rPr>
              <a:t> </a:t>
            </a:r>
            <a:endParaRPr lang="en-US" dirty="0" smtClean="0">
              <a:latin typeface="Kruti Dev 016" pitchFamily="2" charset="0"/>
            </a:endParaRPr>
          </a:p>
          <a:p>
            <a:pPr lvl="0"/>
            <a:r>
              <a:rPr lang="en-IN" dirty="0" err="1" smtClean="0">
                <a:latin typeface="Kruti Dev 016" pitchFamily="2" charset="0"/>
              </a:rPr>
              <a:t>vxj</a:t>
            </a:r>
            <a:r>
              <a:rPr lang="en-IN" dirty="0" smtClean="0">
                <a:latin typeface="Kruti Dev 016" pitchFamily="2" charset="0"/>
              </a:rPr>
              <a:t> </a:t>
            </a:r>
            <a:r>
              <a:rPr lang="en-IN" dirty="0" err="1" smtClean="0">
                <a:latin typeface="Kruti Dev 016" pitchFamily="2" charset="0"/>
              </a:rPr>
              <a:t>ejht</a:t>
            </a:r>
            <a:r>
              <a:rPr lang="en-IN" dirty="0" smtClean="0">
                <a:latin typeface="Kruti Dev 016" pitchFamily="2" charset="0"/>
              </a:rPr>
              <a:t> </a:t>
            </a:r>
            <a:r>
              <a:rPr lang="en-IN" dirty="0" err="1" smtClean="0">
                <a:latin typeface="Kruti Dev 016" pitchFamily="2" charset="0"/>
              </a:rPr>
              <a:t>lgefr</a:t>
            </a:r>
            <a:r>
              <a:rPr lang="en-IN" dirty="0" smtClean="0">
                <a:latin typeface="Kruti Dev 016" pitchFamily="2" charset="0"/>
              </a:rPr>
              <a:t> </a:t>
            </a:r>
            <a:r>
              <a:rPr lang="en-IN" dirty="0" err="1" smtClean="0">
                <a:latin typeface="Kruti Dev 016" pitchFamily="2" charset="0"/>
              </a:rPr>
              <a:t>gksrk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rc</a:t>
            </a:r>
            <a:r>
              <a:rPr lang="en-IN" dirty="0" smtClean="0">
                <a:latin typeface="Kruti Dev 016" pitchFamily="2" charset="0"/>
              </a:rPr>
              <a:t> </a:t>
            </a:r>
            <a:r>
              <a:rPr lang="en-IN" dirty="0" err="1" smtClean="0">
                <a:latin typeface="Kruti Dev 016" pitchFamily="2" charset="0"/>
              </a:rPr>
              <a:t>fQj</a:t>
            </a:r>
            <a:r>
              <a:rPr lang="en-IN" dirty="0" smtClean="0">
                <a:latin typeface="Kruti Dev 016" pitchFamily="2" charset="0"/>
              </a:rPr>
              <a:t> </a:t>
            </a:r>
            <a:r>
              <a:rPr lang="en-IN" dirty="0" err="1" smtClean="0">
                <a:latin typeface="Kruti Dev 016" pitchFamily="2" charset="0"/>
              </a:rPr>
              <a:t>mldh</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b="1"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gksrh</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a:t>
            </a:r>
            <a:endParaRPr lang="en-US" dirty="0" smtClean="0">
              <a:latin typeface="Kruti Dev 016" pitchFamily="2" charset="0"/>
            </a:endParaRPr>
          </a:p>
          <a:p>
            <a:pPr>
              <a:lnSpc>
                <a:spcPct val="80000"/>
              </a:lnSpc>
              <a:buNone/>
            </a:pPr>
            <a:endParaRPr lang="en-US" sz="24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BFE2AF22-2B76-4151-9D3C-E485870FB4D2}" type="slidenum">
              <a:rPr lang="en-US"/>
              <a:pPr/>
              <a:t>15</a:t>
            </a:fld>
            <a:endParaRPr lang="en-US"/>
          </a:p>
        </p:txBody>
      </p:sp>
      <p:sp>
        <p:nvSpPr>
          <p:cNvPr id="114690" name="AutoShape 2"/>
          <p:cNvSpPr>
            <a:spLocks noGrp="1" noChangeArrowheads="1"/>
          </p:cNvSpPr>
          <p:nvPr>
            <p:ph type="title"/>
          </p:nvPr>
        </p:nvSpPr>
        <p:spPr/>
        <p:txBody>
          <a:bodyPr/>
          <a:lstStyle/>
          <a:p>
            <a:pPr algn="ctr"/>
            <a:r>
              <a:rPr lang="en-IN" sz="4400" dirty="0" smtClean="0">
                <a:latin typeface="Kruti Dev 016" pitchFamily="2" charset="0"/>
              </a:rPr>
              <a:t>,p-</a:t>
            </a:r>
            <a:r>
              <a:rPr lang="en-IN" sz="4400" dirty="0" err="1" smtClean="0">
                <a:latin typeface="Kruti Dev 016" pitchFamily="2" charset="0"/>
              </a:rPr>
              <a:t>vkbZ</a:t>
            </a:r>
            <a:r>
              <a:rPr lang="en-IN" sz="4400" dirty="0" smtClean="0">
                <a:latin typeface="Kruti Dev 016" pitchFamily="2" charset="0"/>
              </a:rPr>
              <a:t>-oh- </a:t>
            </a:r>
            <a:r>
              <a:rPr lang="en-IN" sz="4400" dirty="0" err="1" smtClean="0">
                <a:latin typeface="Kruti Dev 016" pitchFamily="2" charset="0"/>
              </a:rPr>
              <a:t>tkap</a:t>
            </a:r>
            <a:r>
              <a:rPr lang="en-IN" sz="4400" dirty="0" smtClean="0">
                <a:latin typeface="Kruti Dev 016" pitchFamily="2" charset="0"/>
              </a:rPr>
              <a:t> </a:t>
            </a:r>
            <a:r>
              <a:rPr lang="en-IN" sz="4400" dirty="0" err="1" smtClean="0">
                <a:latin typeface="Kruti Dev 016" pitchFamily="2" charset="0"/>
              </a:rPr>
              <a:t>ds</a:t>
            </a:r>
            <a:r>
              <a:rPr lang="en-IN" sz="4400" dirty="0" smtClean="0">
                <a:latin typeface="Kruti Dev 016" pitchFamily="2" charset="0"/>
              </a:rPr>
              <a:t> </a:t>
            </a:r>
            <a:r>
              <a:rPr lang="en-IN" sz="4400" dirty="0" err="1" smtClean="0">
                <a:latin typeface="Kruti Dev 016" pitchFamily="2" charset="0"/>
              </a:rPr>
              <a:t>fy</a:t>
            </a:r>
            <a:r>
              <a:rPr lang="en-IN" sz="4400" dirty="0" smtClean="0">
                <a:latin typeface="Kruti Dev 016" pitchFamily="2" charset="0"/>
              </a:rPr>
              <a:t>, </a:t>
            </a:r>
            <a:r>
              <a:rPr lang="en-IN" sz="4400" dirty="0" err="1" smtClean="0">
                <a:latin typeface="Kruti Dev 016" pitchFamily="2" charset="0"/>
              </a:rPr>
              <a:t>vf</a:t>
            </a:r>
            <a:r>
              <a:rPr lang="en-IN" sz="4400" dirty="0" smtClean="0">
                <a:latin typeface="Kruti Dev 016" pitchFamily="2" charset="0"/>
              </a:rPr>
              <a:t>/</a:t>
            </a:r>
            <a:r>
              <a:rPr lang="en-IN" sz="4400" dirty="0" err="1" smtClean="0">
                <a:latin typeface="Kruti Dev 016" pitchFamily="2" charset="0"/>
              </a:rPr>
              <a:t>klwfpr</a:t>
            </a:r>
            <a:r>
              <a:rPr lang="en-IN" sz="4400" dirty="0" smtClean="0">
                <a:latin typeface="Kruti Dev 016" pitchFamily="2" charset="0"/>
              </a:rPr>
              <a:t> </a:t>
            </a:r>
            <a:r>
              <a:rPr lang="en-IN" sz="4400" dirty="0" err="1" smtClean="0">
                <a:latin typeface="Kruti Dev 016" pitchFamily="2" charset="0"/>
              </a:rPr>
              <a:t>lgefr</a:t>
            </a:r>
            <a:endParaRPr lang="en-US" dirty="0"/>
          </a:p>
        </p:txBody>
      </p:sp>
      <p:sp>
        <p:nvSpPr>
          <p:cNvPr id="114691" name="Rectangle 3"/>
          <p:cNvSpPr>
            <a:spLocks noGrp="1" noChangeArrowheads="1"/>
          </p:cNvSpPr>
          <p:nvPr>
            <p:ph type="body" idx="1"/>
          </p:nvPr>
        </p:nvSpPr>
        <p:spPr>
          <a:xfrm>
            <a:off x="838200" y="2362200"/>
            <a:ext cx="7924800" cy="3724275"/>
          </a:xfrm>
        </p:spPr>
        <p:txBody>
          <a:bodyPr/>
          <a:lstStyle/>
          <a:p>
            <a:pPr lvl="0"/>
            <a:r>
              <a:rPr lang="en-IN" sz="2500" dirty="0" err="1" smtClean="0">
                <a:latin typeface="Kruti Dev 016" pitchFamily="2" charset="0"/>
              </a:rPr>
              <a:t>ejht</a:t>
            </a:r>
            <a:r>
              <a:rPr lang="en-IN" sz="2500" dirty="0" smtClean="0">
                <a:latin typeface="Kruti Dev 016" pitchFamily="2" charset="0"/>
              </a:rPr>
              <a:t>] ,p-</a:t>
            </a:r>
            <a:r>
              <a:rPr lang="en-IN" sz="2500" dirty="0" err="1" smtClean="0">
                <a:latin typeface="Kruti Dev 016" pitchFamily="2" charset="0"/>
              </a:rPr>
              <a:t>vkbZ</a:t>
            </a:r>
            <a:r>
              <a:rPr lang="en-IN" sz="2500" dirty="0" smtClean="0">
                <a:latin typeface="Kruti Dev 016" pitchFamily="2" charset="0"/>
              </a:rPr>
              <a:t>-oh- </a:t>
            </a:r>
            <a:r>
              <a:rPr lang="en-IN" sz="2500" dirty="0" err="1" smtClean="0">
                <a:latin typeface="Kruti Dev 016" pitchFamily="2" charset="0"/>
              </a:rPr>
              <a:t>tkap</a:t>
            </a:r>
            <a:r>
              <a:rPr lang="en-IN" sz="2500" dirty="0" smtClean="0">
                <a:latin typeface="Kruti Dev 016" pitchFamily="2" charset="0"/>
              </a:rPr>
              <a:t> </a:t>
            </a:r>
            <a:r>
              <a:rPr lang="en-IN" sz="2500" dirty="0" err="1" smtClean="0">
                <a:latin typeface="Kruti Dev 016" pitchFamily="2" charset="0"/>
              </a:rPr>
              <a:t>ds</a:t>
            </a:r>
            <a:r>
              <a:rPr lang="en-IN" sz="2500" dirty="0" smtClean="0">
                <a:latin typeface="Kruti Dev 016" pitchFamily="2" charset="0"/>
              </a:rPr>
              <a:t> </a:t>
            </a:r>
            <a:r>
              <a:rPr lang="en-IN" sz="2500" dirty="0" err="1" smtClean="0">
                <a:latin typeface="Kruti Dev 016" pitchFamily="2" charset="0"/>
              </a:rPr>
              <a:t>fy</a:t>
            </a:r>
            <a:r>
              <a:rPr lang="en-IN" sz="2500" dirty="0" smtClean="0">
                <a:latin typeface="Kruti Dev 016" pitchFamily="2" charset="0"/>
              </a:rPr>
              <a:t>, </a:t>
            </a:r>
            <a:r>
              <a:rPr lang="en-IN" sz="2500" dirty="0" err="1" smtClean="0">
                <a:latin typeface="Kruti Dev 016" pitchFamily="2" charset="0"/>
              </a:rPr>
              <a:t>vf</a:t>
            </a:r>
            <a:r>
              <a:rPr lang="en-IN" sz="2500" dirty="0" smtClean="0">
                <a:latin typeface="Kruti Dev 016" pitchFamily="2" charset="0"/>
              </a:rPr>
              <a:t>/</a:t>
            </a:r>
            <a:r>
              <a:rPr lang="en-IN" sz="2500" dirty="0" err="1" smtClean="0">
                <a:latin typeface="Kruti Dev 016" pitchFamily="2" charset="0"/>
              </a:rPr>
              <a:t>klwfpr</a:t>
            </a:r>
            <a:r>
              <a:rPr lang="en-IN" sz="2500" dirty="0" smtClean="0">
                <a:latin typeface="Kruti Dev 016" pitchFamily="2" charset="0"/>
              </a:rPr>
              <a:t> </a:t>
            </a:r>
            <a:r>
              <a:rPr lang="en-IN" sz="2500" dirty="0" err="1" smtClean="0">
                <a:latin typeface="Kruti Dev 016" pitchFamily="2" charset="0"/>
              </a:rPr>
              <a:t>lgefr</a:t>
            </a:r>
            <a:r>
              <a:rPr lang="en-IN" sz="2500" dirty="0" smtClean="0">
                <a:latin typeface="Kruti Dev 016" pitchFamily="2" charset="0"/>
              </a:rPr>
              <a:t> </a:t>
            </a:r>
            <a:r>
              <a:rPr lang="en-IN" sz="2500" dirty="0" err="1" smtClean="0">
                <a:latin typeface="Kruti Dev 016" pitchFamily="2" charset="0"/>
              </a:rPr>
              <a:t>ds</a:t>
            </a:r>
            <a:r>
              <a:rPr lang="en-IN" sz="2500" dirty="0" smtClean="0">
                <a:latin typeface="Kruti Dev 016" pitchFamily="2" charset="0"/>
              </a:rPr>
              <a:t> </a:t>
            </a:r>
            <a:r>
              <a:rPr lang="en-IN" sz="2500" dirty="0" err="1" smtClean="0">
                <a:latin typeface="Kruti Dev 016" pitchFamily="2" charset="0"/>
              </a:rPr>
              <a:t>tfj</a:t>
            </a:r>
            <a:r>
              <a:rPr lang="en-IN" sz="2500" dirty="0" smtClean="0">
                <a:latin typeface="Kruti Dev 016" pitchFamily="2" charset="0"/>
              </a:rPr>
              <a:t>, </a:t>
            </a:r>
            <a:r>
              <a:rPr lang="en-IN" sz="2500" dirty="0" err="1" smtClean="0">
                <a:latin typeface="Kruti Dev 016" pitchFamily="2" charset="0"/>
              </a:rPr>
              <a:t>Lohd`fr</a:t>
            </a:r>
            <a:r>
              <a:rPr lang="en-IN" sz="2500" dirty="0" smtClean="0">
                <a:latin typeface="Kruti Dev 016" pitchFamily="2" charset="0"/>
              </a:rPr>
              <a:t> </a:t>
            </a:r>
            <a:r>
              <a:rPr lang="en-IN" sz="2500" dirty="0" err="1" smtClean="0">
                <a:latin typeface="Kruti Dev 016" pitchFamily="2" charset="0"/>
              </a:rPr>
              <a:t>nsrk</a:t>
            </a:r>
            <a:r>
              <a:rPr lang="en-IN" sz="2500" dirty="0" smtClean="0">
                <a:latin typeface="Kruti Dev 016" pitchFamily="2" charset="0"/>
              </a:rPr>
              <a:t> </a:t>
            </a:r>
            <a:r>
              <a:rPr lang="en-IN" sz="2500" dirty="0" err="1" smtClean="0">
                <a:latin typeface="Kruti Dev 016" pitchFamily="2" charset="0"/>
              </a:rPr>
              <a:t>gS</a:t>
            </a:r>
            <a:r>
              <a:rPr lang="en-IN" sz="2500" dirty="0" smtClean="0">
                <a:latin typeface="Kruti Dev 016" pitchFamily="2" charset="0"/>
              </a:rPr>
              <a:t> A </a:t>
            </a:r>
            <a:endParaRPr lang="en-US" sz="2500" dirty="0" smtClean="0">
              <a:latin typeface="Kruti Dev 016" pitchFamily="2" charset="0"/>
            </a:endParaRPr>
          </a:p>
          <a:p>
            <a:pPr lvl="0"/>
            <a:r>
              <a:rPr lang="en-IN" sz="2500" dirty="0" err="1" smtClean="0">
                <a:latin typeface="Kruti Dev 016" pitchFamily="2" charset="0"/>
              </a:rPr>
              <a:t>vf</a:t>
            </a:r>
            <a:r>
              <a:rPr lang="en-IN" sz="2500" dirty="0" smtClean="0">
                <a:latin typeface="Kruti Dev 016" pitchFamily="2" charset="0"/>
              </a:rPr>
              <a:t>/</a:t>
            </a:r>
            <a:r>
              <a:rPr lang="en-IN" sz="2500" dirty="0" err="1" smtClean="0">
                <a:latin typeface="Kruti Dev 016" pitchFamily="2" charset="0"/>
              </a:rPr>
              <a:t>klwfpr</a:t>
            </a:r>
            <a:r>
              <a:rPr lang="en-IN" sz="2500" dirty="0" smtClean="0">
                <a:latin typeface="Kruti Dev 016" pitchFamily="2" charset="0"/>
              </a:rPr>
              <a:t> </a:t>
            </a:r>
            <a:r>
              <a:rPr lang="en-IN" sz="2500" dirty="0" err="1" smtClean="0">
                <a:latin typeface="Kruti Dev 016" pitchFamily="2" charset="0"/>
              </a:rPr>
              <a:t>lgefr</a:t>
            </a:r>
            <a:r>
              <a:rPr lang="en-IN" sz="2500" dirty="0" smtClean="0">
                <a:latin typeface="Kruti Dev 016" pitchFamily="2" charset="0"/>
              </a:rPr>
              <a:t> </a:t>
            </a:r>
            <a:r>
              <a:rPr lang="en-IN" sz="2500" dirty="0" err="1" smtClean="0">
                <a:latin typeface="Kruti Dev 016" pitchFamily="2" charset="0"/>
              </a:rPr>
              <a:t>ls</a:t>
            </a:r>
            <a:r>
              <a:rPr lang="en-IN" sz="2500" dirty="0" smtClean="0">
                <a:latin typeface="Kruti Dev 016" pitchFamily="2" charset="0"/>
              </a:rPr>
              <a:t> </a:t>
            </a:r>
            <a:r>
              <a:rPr lang="en-IN" sz="2500" dirty="0" err="1" smtClean="0">
                <a:latin typeface="Kruti Dev 016" pitchFamily="2" charset="0"/>
              </a:rPr>
              <a:t>ejht</a:t>
            </a:r>
            <a:r>
              <a:rPr lang="en-IN" sz="2500" dirty="0" smtClean="0">
                <a:latin typeface="Kruti Dev 016" pitchFamily="2" charset="0"/>
              </a:rPr>
              <a:t> </a:t>
            </a:r>
            <a:r>
              <a:rPr lang="en-IN" sz="2500" dirty="0" err="1" smtClean="0">
                <a:latin typeface="Kruti Dev 016" pitchFamily="2" charset="0"/>
              </a:rPr>
              <a:t>LokLF</a:t>
            </a:r>
            <a:r>
              <a:rPr lang="en-IN" sz="2500" dirty="0" smtClean="0">
                <a:latin typeface="Kruti Dev 016" pitchFamily="2" charset="0"/>
              </a:rPr>
              <a:t>; ns[</a:t>
            </a:r>
            <a:r>
              <a:rPr lang="en-IN" sz="2500" dirty="0" err="1" smtClean="0">
                <a:latin typeface="Kruti Dev 016" pitchFamily="2" charset="0"/>
              </a:rPr>
              <a:t>kHkky</a:t>
            </a:r>
            <a:r>
              <a:rPr lang="en-IN" sz="2500" dirty="0" smtClean="0">
                <a:latin typeface="Kruti Dev 016" pitchFamily="2" charset="0"/>
              </a:rPr>
              <a:t> </a:t>
            </a:r>
            <a:r>
              <a:rPr lang="en-IN" sz="2500" dirty="0" err="1" smtClean="0">
                <a:latin typeface="Kruti Dev 016" pitchFamily="2" charset="0"/>
              </a:rPr>
              <a:t>iznkrk</a:t>
            </a:r>
            <a:r>
              <a:rPr lang="en-IN" sz="2500" dirty="0" smtClean="0">
                <a:latin typeface="Kruti Dev 016" pitchFamily="2" charset="0"/>
              </a:rPr>
              <a:t> </a:t>
            </a:r>
            <a:r>
              <a:rPr lang="en-IN" sz="2500" dirty="0" err="1" smtClean="0">
                <a:latin typeface="Kruti Dev 016" pitchFamily="2" charset="0"/>
              </a:rPr>
              <a:t>dks</a:t>
            </a:r>
            <a:r>
              <a:rPr lang="en-IN" sz="2500" dirty="0" smtClean="0">
                <a:latin typeface="Kruti Dev 016" pitchFamily="2" charset="0"/>
              </a:rPr>
              <a:t> </a:t>
            </a:r>
            <a:r>
              <a:rPr lang="en-IN" sz="2500" dirty="0" err="1" smtClean="0">
                <a:latin typeface="Kruti Dev 016" pitchFamily="2" charset="0"/>
              </a:rPr>
              <a:t>lksp&amp;fopkj</a:t>
            </a:r>
            <a:r>
              <a:rPr lang="en-IN" sz="2500" dirty="0" smtClean="0">
                <a:latin typeface="Kruti Dev 016" pitchFamily="2" charset="0"/>
              </a:rPr>
              <a:t> </a:t>
            </a:r>
            <a:r>
              <a:rPr lang="en-IN" sz="2500" dirty="0" err="1" smtClean="0">
                <a:latin typeface="Kruti Dev 016" pitchFamily="2" charset="0"/>
              </a:rPr>
              <a:t>djds</a:t>
            </a:r>
            <a:r>
              <a:rPr lang="en-IN" sz="2500" dirty="0" smtClean="0">
                <a:latin typeface="Kruti Dev 016" pitchFamily="2" charset="0"/>
              </a:rPr>
              <a:t>] Lora= </a:t>
            </a:r>
            <a:r>
              <a:rPr lang="en-IN" sz="2500" dirty="0" err="1" smtClean="0">
                <a:latin typeface="Kruti Dev 016" pitchFamily="2" charset="0"/>
              </a:rPr>
              <a:t>eatwjh</a:t>
            </a:r>
            <a:r>
              <a:rPr lang="en-IN" sz="2500" dirty="0" smtClean="0">
                <a:latin typeface="Kruti Dev 016" pitchFamily="2" charset="0"/>
              </a:rPr>
              <a:t> </a:t>
            </a:r>
            <a:r>
              <a:rPr lang="en-IN" sz="2500" dirty="0" err="1" smtClean="0">
                <a:latin typeface="Kruti Dev 016" pitchFamily="2" charset="0"/>
              </a:rPr>
              <a:t>nsrk</a:t>
            </a:r>
            <a:r>
              <a:rPr lang="en-IN" sz="2500" dirty="0" smtClean="0">
                <a:latin typeface="Kruti Dev 016" pitchFamily="2" charset="0"/>
              </a:rPr>
              <a:t> </a:t>
            </a:r>
            <a:r>
              <a:rPr lang="en-IN" sz="2500" dirty="0" err="1" smtClean="0">
                <a:latin typeface="Kruti Dev 016" pitchFamily="2" charset="0"/>
              </a:rPr>
              <a:t>gS</a:t>
            </a:r>
            <a:r>
              <a:rPr lang="en-IN" sz="2500" dirty="0" smtClean="0">
                <a:latin typeface="Kruti Dev 016" pitchFamily="2" charset="0"/>
              </a:rPr>
              <a:t> </a:t>
            </a:r>
            <a:r>
              <a:rPr lang="en-IN" sz="2500" dirty="0" err="1" smtClean="0">
                <a:latin typeface="Kruti Dev 016" pitchFamily="2" charset="0"/>
              </a:rPr>
              <a:t>fd</a:t>
            </a:r>
            <a:r>
              <a:rPr lang="en-IN" sz="2500" dirty="0" smtClean="0">
                <a:latin typeface="Kruti Dev 016" pitchFamily="2" charset="0"/>
              </a:rPr>
              <a:t> </a:t>
            </a:r>
            <a:r>
              <a:rPr lang="en-IN" sz="2500" dirty="0" err="1" smtClean="0">
                <a:latin typeface="Kruti Dev 016" pitchFamily="2" charset="0"/>
              </a:rPr>
              <a:t>os</a:t>
            </a:r>
            <a:r>
              <a:rPr lang="en-IN" sz="2500" dirty="0" smtClean="0">
                <a:latin typeface="Kruti Dev 016" pitchFamily="2" charset="0"/>
              </a:rPr>
              <a:t> </a:t>
            </a:r>
            <a:r>
              <a:rPr lang="en-IN" sz="2500" dirty="0" err="1" smtClean="0">
                <a:latin typeface="Kruti Dev 016" pitchFamily="2" charset="0"/>
              </a:rPr>
              <a:t>izLrkfor</a:t>
            </a:r>
            <a:r>
              <a:rPr lang="en-IN" sz="2500" dirty="0" smtClean="0">
                <a:latin typeface="Kruti Dev 016" pitchFamily="2" charset="0"/>
              </a:rPr>
              <a:t> ,p-</a:t>
            </a:r>
            <a:r>
              <a:rPr lang="en-IN" sz="2500" dirty="0" err="1" smtClean="0">
                <a:latin typeface="Kruti Dev 016" pitchFamily="2" charset="0"/>
              </a:rPr>
              <a:t>vkbZ</a:t>
            </a:r>
            <a:r>
              <a:rPr lang="en-IN" sz="2500" dirty="0" smtClean="0">
                <a:latin typeface="Kruti Dev 016" pitchFamily="2" charset="0"/>
              </a:rPr>
              <a:t>-oh- </a:t>
            </a:r>
            <a:r>
              <a:rPr lang="en-IN" sz="2500" dirty="0" err="1" smtClean="0">
                <a:latin typeface="Kruti Dev 016" pitchFamily="2" charset="0"/>
              </a:rPr>
              <a:t>tkap</a:t>
            </a:r>
            <a:r>
              <a:rPr lang="en-IN" sz="2500" dirty="0" smtClean="0">
                <a:latin typeface="Kruti Dev 016" pitchFamily="2" charset="0"/>
              </a:rPr>
              <a:t> </a:t>
            </a:r>
            <a:r>
              <a:rPr lang="en-IN" sz="2500" dirty="0" err="1" smtClean="0">
                <a:latin typeface="Kruti Dev 016" pitchFamily="2" charset="0"/>
              </a:rPr>
              <a:t>izfØ;k</a:t>
            </a:r>
            <a:r>
              <a:rPr lang="en-IN" sz="2500" dirty="0" smtClean="0">
                <a:latin typeface="Kruti Dev 016" pitchFamily="2" charset="0"/>
              </a:rPr>
              <a:t> </a:t>
            </a:r>
            <a:r>
              <a:rPr lang="en-IN" sz="2500" dirty="0" err="1" smtClean="0">
                <a:latin typeface="Kruti Dev 016" pitchFamily="2" charset="0"/>
              </a:rPr>
              <a:t>esa</a:t>
            </a:r>
            <a:r>
              <a:rPr lang="en-IN" sz="2500" dirty="0" smtClean="0">
                <a:latin typeface="Kruti Dev 016" pitchFamily="2" charset="0"/>
              </a:rPr>
              <a:t> </a:t>
            </a:r>
            <a:r>
              <a:rPr lang="en-IN" sz="2500" dirty="0" err="1" smtClean="0">
                <a:latin typeface="Kruti Dev 016" pitchFamily="2" charset="0"/>
              </a:rPr>
              <a:t>vkxs</a:t>
            </a:r>
            <a:r>
              <a:rPr lang="en-IN" sz="2500" dirty="0" smtClean="0">
                <a:latin typeface="Kruti Dev 016" pitchFamily="2" charset="0"/>
              </a:rPr>
              <a:t> c&lt;+s A ;g </a:t>
            </a:r>
            <a:r>
              <a:rPr lang="en-IN" sz="2500" dirty="0" err="1" smtClean="0">
                <a:latin typeface="Kruti Dev 016" pitchFamily="2" charset="0"/>
              </a:rPr>
              <a:t>eatwjh</a:t>
            </a:r>
            <a:r>
              <a:rPr lang="en-IN" sz="2500" dirty="0" smtClean="0">
                <a:latin typeface="Kruti Dev 016" pitchFamily="2" charset="0"/>
              </a:rPr>
              <a:t>] ,p-</a:t>
            </a:r>
            <a:r>
              <a:rPr lang="en-IN" sz="2500" dirty="0" err="1" smtClean="0">
                <a:latin typeface="Kruti Dev 016" pitchFamily="2" charset="0"/>
              </a:rPr>
              <a:t>vkbZ</a:t>
            </a:r>
            <a:r>
              <a:rPr lang="en-IN" sz="2500" dirty="0" smtClean="0">
                <a:latin typeface="Kruti Dev 016" pitchFamily="2" charset="0"/>
              </a:rPr>
              <a:t>-oh- </a:t>
            </a:r>
            <a:r>
              <a:rPr lang="en-IN" sz="2500" dirty="0" err="1" smtClean="0">
                <a:latin typeface="Kruti Dev 016" pitchFamily="2" charset="0"/>
              </a:rPr>
              <a:t>tkap</a:t>
            </a:r>
            <a:r>
              <a:rPr lang="en-IN" sz="2500" dirty="0" smtClean="0">
                <a:latin typeface="Kruti Dev 016" pitchFamily="2" charset="0"/>
              </a:rPr>
              <a:t> </a:t>
            </a:r>
            <a:r>
              <a:rPr lang="en-IN" sz="2500" dirty="0" err="1" smtClean="0">
                <a:latin typeface="Kruti Dev 016" pitchFamily="2" charset="0"/>
              </a:rPr>
              <a:t>ds</a:t>
            </a:r>
            <a:r>
              <a:rPr lang="en-IN" sz="2500" dirty="0" smtClean="0">
                <a:latin typeface="Kruti Dev 016" pitchFamily="2" charset="0"/>
              </a:rPr>
              <a:t> </a:t>
            </a:r>
            <a:r>
              <a:rPr lang="en-IN" sz="2500" dirty="0" err="1" smtClean="0">
                <a:latin typeface="Kruti Dev 016" pitchFamily="2" charset="0"/>
              </a:rPr>
              <a:t>ifj.kkeksa</a:t>
            </a:r>
            <a:r>
              <a:rPr lang="en-IN" sz="2500" dirty="0" smtClean="0">
                <a:latin typeface="Kruti Dev 016" pitchFamily="2" charset="0"/>
              </a:rPr>
              <a:t> </a:t>
            </a:r>
            <a:r>
              <a:rPr lang="en-IN" sz="2500" dirty="0" err="1" smtClean="0">
                <a:latin typeface="Kruti Dev 016" pitchFamily="2" charset="0"/>
              </a:rPr>
              <a:t>ds</a:t>
            </a:r>
            <a:r>
              <a:rPr lang="en-IN" sz="2500" dirty="0" smtClean="0">
                <a:latin typeface="Kruti Dev 016" pitchFamily="2" charset="0"/>
              </a:rPr>
              <a:t> </a:t>
            </a:r>
            <a:r>
              <a:rPr lang="en-IN" sz="2500" dirty="0" err="1" smtClean="0">
                <a:latin typeface="Kruti Dev 016" pitchFamily="2" charset="0"/>
              </a:rPr>
              <a:t>Qk;nks</a:t>
            </a:r>
            <a:r>
              <a:rPr lang="en-IN" sz="2500" dirty="0" smtClean="0">
                <a:latin typeface="Kruti Dev 016" pitchFamily="2" charset="0"/>
              </a:rPr>
              <a:t>] [</a:t>
            </a:r>
            <a:r>
              <a:rPr lang="en-IN" sz="2500" dirty="0" err="1" smtClean="0">
                <a:latin typeface="Kruti Dev 016" pitchFamily="2" charset="0"/>
              </a:rPr>
              <a:t>krjks</a:t>
            </a:r>
            <a:r>
              <a:rPr lang="en-IN" sz="2500" dirty="0" smtClean="0">
                <a:latin typeface="Kruti Dev 016" pitchFamily="2" charset="0"/>
              </a:rPr>
              <a:t>] </a:t>
            </a:r>
            <a:r>
              <a:rPr lang="en-IN" sz="2500" dirty="0" err="1" smtClean="0">
                <a:latin typeface="Kruti Dev 016" pitchFamily="2" charset="0"/>
              </a:rPr>
              <a:t>laHkkfor</a:t>
            </a:r>
            <a:r>
              <a:rPr lang="en-IN" sz="2500" dirty="0" smtClean="0">
                <a:latin typeface="Kruti Dev 016" pitchFamily="2" charset="0"/>
              </a:rPr>
              <a:t> </a:t>
            </a:r>
            <a:r>
              <a:rPr lang="en-IN" sz="2500" dirty="0" err="1" smtClean="0">
                <a:latin typeface="Kruti Dev 016" pitchFamily="2" charset="0"/>
              </a:rPr>
              <a:t>urhtksa</a:t>
            </a:r>
            <a:r>
              <a:rPr lang="en-IN" sz="2500" dirty="0" smtClean="0">
                <a:latin typeface="Kruti Dev 016" pitchFamily="2" charset="0"/>
              </a:rPr>
              <a:t> </a:t>
            </a:r>
            <a:r>
              <a:rPr lang="en-IN" sz="2500" dirty="0" err="1" smtClean="0">
                <a:latin typeface="Kruti Dev 016" pitchFamily="2" charset="0"/>
              </a:rPr>
              <a:t>vkSj</a:t>
            </a:r>
            <a:r>
              <a:rPr lang="en-IN" sz="2500" dirty="0" smtClean="0">
                <a:latin typeface="Kruti Dev 016" pitchFamily="2" charset="0"/>
              </a:rPr>
              <a:t> </a:t>
            </a:r>
            <a:r>
              <a:rPr lang="en-IN" sz="2500" dirty="0" err="1" smtClean="0">
                <a:latin typeface="Kruti Dev 016" pitchFamily="2" charset="0"/>
              </a:rPr>
              <a:t>muds</a:t>
            </a:r>
            <a:r>
              <a:rPr lang="en-IN" sz="2500" dirty="0" smtClean="0">
                <a:latin typeface="Kruti Dev 016" pitchFamily="2" charset="0"/>
              </a:rPr>
              <a:t> </a:t>
            </a:r>
            <a:r>
              <a:rPr lang="en-IN" sz="2500" dirty="0" err="1" smtClean="0">
                <a:latin typeface="Kruti Dev 016" pitchFamily="2" charset="0"/>
              </a:rPr>
              <a:t>vFkZ</a:t>
            </a:r>
            <a:r>
              <a:rPr lang="en-IN" sz="2500" dirty="0" smtClean="0">
                <a:latin typeface="Kruti Dev 016" pitchFamily="2" charset="0"/>
              </a:rPr>
              <a:t> </a:t>
            </a:r>
            <a:r>
              <a:rPr lang="en-IN" sz="2500" dirty="0" err="1" smtClean="0">
                <a:latin typeface="Kruti Dev 016" pitchFamily="2" charset="0"/>
              </a:rPr>
              <a:t>ds</a:t>
            </a:r>
            <a:r>
              <a:rPr lang="en-IN" sz="2500" dirty="0" smtClean="0">
                <a:latin typeface="Kruti Dev 016" pitchFamily="2" charset="0"/>
              </a:rPr>
              <a:t> </a:t>
            </a:r>
            <a:r>
              <a:rPr lang="en-IN" sz="2500" dirty="0" err="1" smtClean="0">
                <a:latin typeface="Kruti Dev 016" pitchFamily="2" charset="0"/>
              </a:rPr>
              <a:t>lgh</a:t>
            </a:r>
            <a:r>
              <a:rPr lang="en-IN" sz="2500" dirty="0" smtClean="0">
                <a:latin typeface="Kruti Dev 016" pitchFamily="2" charset="0"/>
              </a:rPr>
              <a:t> le&gt; </a:t>
            </a:r>
            <a:r>
              <a:rPr lang="en-IN" sz="2500" dirty="0" err="1" smtClean="0">
                <a:latin typeface="Kruti Dev 016" pitchFamily="2" charset="0"/>
              </a:rPr>
              <a:t>ij</a:t>
            </a:r>
            <a:r>
              <a:rPr lang="en-IN" sz="2500" dirty="0" smtClean="0">
                <a:latin typeface="Kruti Dev 016" pitchFamily="2" charset="0"/>
              </a:rPr>
              <a:t> </a:t>
            </a:r>
            <a:r>
              <a:rPr lang="en-IN" sz="2500" dirty="0" err="1" smtClean="0">
                <a:latin typeface="Kruti Dev 016" pitchFamily="2" charset="0"/>
              </a:rPr>
              <a:t>vk</a:t>
            </a:r>
            <a:r>
              <a:rPr lang="en-IN" sz="2500" dirty="0" smtClean="0">
                <a:latin typeface="Kruti Dev 016" pitchFamily="2" charset="0"/>
              </a:rPr>
              <a:t>/</a:t>
            </a:r>
            <a:r>
              <a:rPr lang="en-IN" sz="2500" dirty="0" err="1" smtClean="0">
                <a:latin typeface="Kruti Dev 016" pitchFamily="2" charset="0"/>
              </a:rPr>
              <a:t>kkfjr</a:t>
            </a:r>
            <a:r>
              <a:rPr lang="en-IN" sz="2500" dirty="0" smtClean="0">
                <a:latin typeface="Kruti Dev 016" pitchFamily="2" charset="0"/>
              </a:rPr>
              <a:t> </a:t>
            </a:r>
            <a:r>
              <a:rPr lang="en-IN" sz="2500" dirty="0" err="1" smtClean="0">
                <a:latin typeface="Kruti Dev 016" pitchFamily="2" charset="0"/>
              </a:rPr>
              <a:t>gksrh</a:t>
            </a:r>
            <a:r>
              <a:rPr lang="en-IN" sz="2500" dirty="0" smtClean="0">
                <a:latin typeface="Kruti Dev 016" pitchFamily="2" charset="0"/>
              </a:rPr>
              <a:t> </a:t>
            </a:r>
            <a:r>
              <a:rPr lang="en-IN" sz="2500" dirty="0" err="1" smtClean="0">
                <a:latin typeface="Kruti Dev 016" pitchFamily="2" charset="0"/>
              </a:rPr>
              <a:t>gS</a:t>
            </a:r>
            <a:r>
              <a:rPr lang="en-IN" sz="2500" dirty="0" smtClean="0">
                <a:latin typeface="Kruti Dev 016" pitchFamily="2" charset="0"/>
              </a:rPr>
              <a:t> </a:t>
            </a:r>
            <a:r>
              <a:rPr lang="en-IN" sz="2500" dirty="0" err="1" smtClean="0">
                <a:latin typeface="Kruti Dev 016" pitchFamily="2" charset="0"/>
              </a:rPr>
              <a:t>tksfd</a:t>
            </a:r>
            <a:r>
              <a:rPr lang="en-IN" sz="2500" dirty="0" smtClean="0">
                <a:latin typeface="Kruti Dev 016" pitchFamily="2" charset="0"/>
              </a:rPr>
              <a:t> </a:t>
            </a:r>
            <a:r>
              <a:rPr lang="en-IN" sz="2500" dirty="0" err="1" smtClean="0">
                <a:latin typeface="Kruti Dev 016" pitchFamily="2" charset="0"/>
              </a:rPr>
              <a:t>ldkjkRed</a:t>
            </a:r>
            <a:r>
              <a:rPr lang="en-IN" sz="2500" dirty="0" smtClean="0">
                <a:latin typeface="Kruti Dev 016" pitchFamily="2" charset="0"/>
              </a:rPr>
              <a:t> </a:t>
            </a:r>
            <a:r>
              <a:rPr lang="en-IN" sz="2500" dirty="0" err="1" smtClean="0">
                <a:latin typeface="Kruti Dev 016" pitchFamily="2" charset="0"/>
              </a:rPr>
              <a:t>Fkk</a:t>
            </a:r>
            <a:r>
              <a:rPr lang="en-IN" sz="2500" dirty="0" smtClean="0">
                <a:latin typeface="Kruti Dev 016" pitchFamily="2" charset="0"/>
              </a:rPr>
              <a:t> </a:t>
            </a:r>
            <a:r>
              <a:rPr lang="en-IN" sz="2500" dirty="0" err="1" smtClean="0">
                <a:latin typeface="Kruti Dev 016" pitchFamily="2" charset="0"/>
              </a:rPr>
              <a:t>udkjkRed</a:t>
            </a:r>
            <a:r>
              <a:rPr lang="en-IN" sz="2500" dirty="0" smtClean="0">
                <a:latin typeface="Kruti Dev 016" pitchFamily="2" charset="0"/>
              </a:rPr>
              <a:t>] </a:t>
            </a:r>
            <a:r>
              <a:rPr lang="en-IN" sz="2500" dirty="0" err="1" smtClean="0">
                <a:latin typeface="Kruti Dev 016" pitchFamily="2" charset="0"/>
              </a:rPr>
              <a:t>nksuksas</a:t>
            </a:r>
            <a:r>
              <a:rPr lang="en-IN" sz="2500" dirty="0" smtClean="0">
                <a:latin typeface="Kruti Dev 016" pitchFamily="2" charset="0"/>
              </a:rPr>
              <a:t> </a:t>
            </a:r>
            <a:r>
              <a:rPr lang="en-IN" sz="2500" dirty="0" err="1" smtClean="0">
                <a:latin typeface="Kruti Dev 016" pitchFamily="2" charset="0"/>
              </a:rPr>
              <a:t>gks</a:t>
            </a:r>
            <a:r>
              <a:rPr lang="en-IN" sz="2500" dirty="0" smtClean="0">
                <a:latin typeface="Kruti Dev 016" pitchFamily="2" charset="0"/>
              </a:rPr>
              <a:t> </a:t>
            </a:r>
            <a:r>
              <a:rPr lang="en-IN" sz="2500" dirty="0" err="1" smtClean="0">
                <a:latin typeface="Kruti Dev 016" pitchFamily="2" charset="0"/>
              </a:rPr>
              <a:t>ldrs</a:t>
            </a:r>
            <a:r>
              <a:rPr lang="en-IN" sz="2500" dirty="0" smtClean="0">
                <a:latin typeface="Kruti Dev 016" pitchFamily="2" charset="0"/>
              </a:rPr>
              <a:t> </a:t>
            </a:r>
            <a:r>
              <a:rPr lang="en-IN" sz="2500" dirty="0" err="1" smtClean="0">
                <a:latin typeface="Kruti Dev 016" pitchFamily="2" charset="0"/>
              </a:rPr>
              <a:t>gSa</a:t>
            </a:r>
            <a:r>
              <a:rPr lang="en-IN" sz="2500" dirty="0" smtClean="0">
                <a:latin typeface="Kruti Dev 016" pitchFamily="2" charset="0"/>
              </a:rPr>
              <a:t> A</a:t>
            </a:r>
            <a:endParaRPr lang="en-US" sz="2500" dirty="0" smtClean="0">
              <a:latin typeface="Kruti Dev 016" pitchFamily="2" charset="0"/>
            </a:endParaRPr>
          </a:p>
          <a:p>
            <a:pPr lvl="0"/>
            <a:r>
              <a:rPr lang="en-IN" sz="2500" dirty="0" smtClean="0">
                <a:latin typeface="Kruti Dev 016" pitchFamily="2" charset="0"/>
              </a:rPr>
              <a:t>;g </a:t>
            </a:r>
            <a:r>
              <a:rPr lang="en-IN" sz="2500" dirty="0" err="1" smtClean="0">
                <a:latin typeface="Kruti Dev 016" pitchFamily="2" charset="0"/>
              </a:rPr>
              <a:t>eatwjh</a:t>
            </a:r>
            <a:r>
              <a:rPr lang="en-IN" sz="2500" dirty="0" smtClean="0">
                <a:latin typeface="Kruti Dev 016" pitchFamily="2" charset="0"/>
              </a:rPr>
              <a:t>] </a:t>
            </a:r>
            <a:r>
              <a:rPr lang="en-IN" sz="2500" dirty="0" err="1" smtClean="0">
                <a:latin typeface="Kruti Dev 016" pitchFamily="2" charset="0"/>
              </a:rPr>
              <a:t>iwjh</a:t>
            </a:r>
            <a:r>
              <a:rPr lang="en-IN" sz="2500" dirty="0" smtClean="0">
                <a:latin typeface="Kruti Dev 016" pitchFamily="2" charset="0"/>
              </a:rPr>
              <a:t> </a:t>
            </a:r>
            <a:r>
              <a:rPr lang="en-IN" sz="2500" dirty="0" err="1" smtClean="0">
                <a:latin typeface="Kruti Dev 016" pitchFamily="2" charset="0"/>
              </a:rPr>
              <a:t>rjg</a:t>
            </a:r>
            <a:r>
              <a:rPr lang="en-IN" sz="2500" dirty="0" smtClean="0">
                <a:latin typeface="Kruti Dev 016" pitchFamily="2" charset="0"/>
              </a:rPr>
              <a:t> </a:t>
            </a:r>
            <a:r>
              <a:rPr lang="en-IN" sz="2500" dirty="0" err="1" smtClean="0">
                <a:latin typeface="Kruti Dev 016" pitchFamily="2" charset="0"/>
              </a:rPr>
              <a:t>ls</a:t>
            </a:r>
            <a:r>
              <a:rPr lang="en-IN" sz="2500" dirty="0" smtClean="0">
                <a:latin typeface="Kruti Dev 016" pitchFamily="2" charset="0"/>
              </a:rPr>
              <a:t> </a:t>
            </a:r>
            <a:r>
              <a:rPr lang="en-IN" sz="2500" dirty="0" err="1" smtClean="0">
                <a:latin typeface="Kruti Dev 016" pitchFamily="2" charset="0"/>
              </a:rPr>
              <a:t>ejht</a:t>
            </a:r>
            <a:r>
              <a:rPr lang="en-IN" sz="2500" dirty="0" smtClean="0">
                <a:latin typeface="Kruti Dev 016" pitchFamily="2" charset="0"/>
              </a:rPr>
              <a:t> dh </a:t>
            </a:r>
            <a:r>
              <a:rPr lang="en-IN" sz="2500" dirty="0" err="1" smtClean="0">
                <a:latin typeface="Kruti Dev 016" pitchFamily="2" charset="0"/>
              </a:rPr>
              <a:t>ethZ</a:t>
            </a:r>
            <a:r>
              <a:rPr lang="en-IN" sz="2500" dirty="0" smtClean="0">
                <a:latin typeface="Kruti Dev 016" pitchFamily="2" charset="0"/>
              </a:rPr>
              <a:t> </a:t>
            </a:r>
            <a:r>
              <a:rPr lang="en-IN" sz="2500" dirty="0" err="1" smtClean="0">
                <a:latin typeface="Kruti Dev 016" pitchFamily="2" charset="0"/>
              </a:rPr>
              <a:t>gksrh</a:t>
            </a:r>
            <a:r>
              <a:rPr lang="en-IN" sz="2500" dirty="0" smtClean="0">
                <a:latin typeface="Kruti Dev 016" pitchFamily="2" charset="0"/>
              </a:rPr>
              <a:t> </a:t>
            </a:r>
            <a:r>
              <a:rPr lang="en-IN" sz="2500" dirty="0" err="1" smtClean="0">
                <a:latin typeface="Kruti Dev 016" pitchFamily="2" charset="0"/>
              </a:rPr>
              <a:t>gS</a:t>
            </a:r>
            <a:r>
              <a:rPr lang="en-IN" sz="2500" dirty="0" smtClean="0">
                <a:latin typeface="Kruti Dev 016" pitchFamily="2" charset="0"/>
              </a:rPr>
              <a:t> </a:t>
            </a:r>
            <a:r>
              <a:rPr lang="en-IN" sz="2500" dirty="0" err="1" smtClean="0">
                <a:latin typeface="Kruti Dev 016" pitchFamily="2" charset="0"/>
              </a:rPr>
              <a:t>vkSj</a:t>
            </a:r>
            <a:r>
              <a:rPr lang="en-IN" sz="2500" dirty="0" smtClean="0">
                <a:latin typeface="Kruti Dev 016" pitchFamily="2" charset="0"/>
              </a:rPr>
              <a:t> </a:t>
            </a:r>
            <a:r>
              <a:rPr lang="en-IN" sz="2500" dirty="0" err="1" smtClean="0">
                <a:latin typeface="Kruti Dev 016" pitchFamily="2" charset="0"/>
              </a:rPr>
              <a:t>dHkh</a:t>
            </a:r>
            <a:r>
              <a:rPr lang="en-IN" sz="2500" dirty="0" smtClean="0">
                <a:latin typeface="Kruti Dev 016" pitchFamily="2" charset="0"/>
              </a:rPr>
              <a:t> </a:t>
            </a:r>
            <a:r>
              <a:rPr lang="en-IN" sz="2500" dirty="0" err="1" smtClean="0">
                <a:latin typeface="Kruti Dev 016" pitchFamily="2" charset="0"/>
              </a:rPr>
              <a:t>Hkh</a:t>
            </a:r>
            <a:r>
              <a:rPr lang="en-IN" sz="2500" dirty="0" smtClean="0">
                <a:latin typeface="Kruti Dev 016" pitchFamily="2" charset="0"/>
              </a:rPr>
              <a:t> Loa; le&gt;k ;k </a:t>
            </a:r>
            <a:r>
              <a:rPr lang="en-IN" sz="2500" dirty="0" err="1" smtClean="0">
                <a:latin typeface="Kruti Dev 016" pitchFamily="2" charset="0"/>
              </a:rPr>
              <a:t>ekuk</a:t>
            </a:r>
            <a:r>
              <a:rPr lang="en-IN" sz="2500" dirty="0" smtClean="0">
                <a:latin typeface="Kruti Dev 016" pitchFamily="2" charset="0"/>
              </a:rPr>
              <a:t> </a:t>
            </a:r>
            <a:r>
              <a:rPr lang="en-IN" sz="2500" dirty="0" err="1" smtClean="0">
                <a:latin typeface="Kruti Dev 016" pitchFamily="2" charset="0"/>
              </a:rPr>
              <a:t>ugha</a:t>
            </a:r>
            <a:r>
              <a:rPr lang="en-IN" sz="2500" dirty="0" smtClean="0">
                <a:latin typeface="Kruti Dev 016" pitchFamily="2" charset="0"/>
              </a:rPr>
              <a:t> </a:t>
            </a:r>
            <a:r>
              <a:rPr lang="en-IN" sz="2500" dirty="0" err="1" smtClean="0">
                <a:latin typeface="Kruti Dev 016" pitchFamily="2" charset="0"/>
              </a:rPr>
              <a:t>tk</a:t>
            </a:r>
            <a:r>
              <a:rPr lang="en-IN" sz="2500" dirty="0" smtClean="0">
                <a:latin typeface="Kruti Dev 016" pitchFamily="2" charset="0"/>
              </a:rPr>
              <a:t> </a:t>
            </a:r>
            <a:r>
              <a:rPr lang="en-IN" sz="2500" dirty="0" err="1" smtClean="0">
                <a:latin typeface="Kruti Dev 016" pitchFamily="2" charset="0"/>
              </a:rPr>
              <a:t>ldrk</a:t>
            </a:r>
            <a:r>
              <a:rPr lang="en-IN" sz="2500" dirty="0" smtClean="0">
                <a:latin typeface="Kruti Dev 016" pitchFamily="2" charset="0"/>
              </a:rPr>
              <a:t> </a:t>
            </a:r>
            <a:r>
              <a:rPr lang="en-IN" sz="2500" dirty="0" err="1" smtClean="0">
                <a:latin typeface="Kruti Dev 016" pitchFamily="2" charset="0"/>
              </a:rPr>
              <a:t>gS</a:t>
            </a:r>
            <a:r>
              <a:rPr lang="en-IN" sz="2500" dirty="0" smtClean="0">
                <a:latin typeface="Kruti Dev 016" pitchFamily="2" charset="0"/>
              </a:rPr>
              <a:t> A </a:t>
            </a:r>
            <a:endParaRPr lang="en-US" sz="2500" dirty="0" smtClean="0">
              <a:latin typeface="Kruti Dev 016" pitchFamily="2" charset="0"/>
            </a:endParaRPr>
          </a:p>
          <a:p>
            <a:r>
              <a:rPr lang="en-IN" sz="2500" dirty="0" err="1" smtClean="0">
                <a:latin typeface="Kruti Dev 016" pitchFamily="2" charset="0"/>
              </a:rPr>
              <a:t>vkbZ-lh-Vh-lh</a:t>
            </a:r>
            <a:r>
              <a:rPr lang="en-IN" sz="2500" dirty="0" smtClean="0">
                <a:latin typeface="Kruti Dev 016" pitchFamily="2" charset="0"/>
              </a:rPr>
              <a:t>- </a:t>
            </a:r>
            <a:r>
              <a:rPr lang="en-IN" sz="2500" dirty="0" err="1" smtClean="0">
                <a:latin typeface="Kruti Dev 016" pitchFamily="2" charset="0"/>
              </a:rPr>
              <a:t>ds</a:t>
            </a:r>
            <a:r>
              <a:rPr lang="en-IN" sz="2500" dirty="0" smtClean="0">
                <a:latin typeface="Kruti Dev 016" pitchFamily="2" charset="0"/>
              </a:rPr>
              <a:t> </a:t>
            </a:r>
            <a:r>
              <a:rPr lang="en-IN" sz="2500" dirty="0" err="1" smtClean="0">
                <a:latin typeface="Kruti Dev 016" pitchFamily="2" charset="0"/>
              </a:rPr>
              <a:t>lapkyu</a:t>
            </a:r>
            <a:r>
              <a:rPr lang="en-IN" sz="2500" dirty="0" smtClean="0">
                <a:latin typeface="Kruti Dev 016" pitchFamily="2" charset="0"/>
              </a:rPr>
              <a:t> </a:t>
            </a:r>
            <a:r>
              <a:rPr lang="en-IN" sz="2500" dirty="0" err="1" smtClean="0">
                <a:latin typeface="Kruti Dev 016" pitchFamily="2" charset="0"/>
              </a:rPr>
              <a:t>fn’kk</a:t>
            </a:r>
            <a:r>
              <a:rPr lang="en-IN" sz="2500" dirty="0" smtClean="0">
                <a:latin typeface="Kruti Dev 016" pitchFamily="2" charset="0"/>
              </a:rPr>
              <a:t> </a:t>
            </a:r>
            <a:r>
              <a:rPr lang="en-IN" sz="2500" dirty="0" err="1" smtClean="0">
                <a:latin typeface="Kruti Dev 016" pitchFamily="2" charset="0"/>
              </a:rPr>
              <a:t>funsZ’kksa</a:t>
            </a:r>
            <a:r>
              <a:rPr lang="en-IN" sz="2500" dirty="0" smtClean="0">
                <a:latin typeface="Kruti Dev 016" pitchFamily="2" charset="0"/>
              </a:rPr>
              <a:t> </a:t>
            </a:r>
            <a:r>
              <a:rPr lang="en-IN" sz="2500" dirty="0" err="1" smtClean="0">
                <a:latin typeface="Kruti Dev 016" pitchFamily="2" charset="0"/>
              </a:rPr>
              <a:t>esa</a:t>
            </a:r>
            <a:r>
              <a:rPr lang="en-IN" sz="2500" dirty="0" smtClean="0">
                <a:latin typeface="Kruti Dev 016" pitchFamily="2" charset="0"/>
              </a:rPr>
              <a:t> </a:t>
            </a:r>
            <a:r>
              <a:rPr lang="en-IN" sz="2500" dirty="0" err="1" smtClean="0">
                <a:latin typeface="Kruti Dev 016" pitchFamily="2" charset="0"/>
              </a:rPr>
              <a:t>fyf</a:t>
            </a:r>
            <a:r>
              <a:rPr lang="en-IN" sz="2500" dirty="0" smtClean="0">
                <a:latin typeface="Kruti Dev 016" pitchFamily="2" charset="0"/>
              </a:rPr>
              <a:t>[</a:t>
            </a:r>
            <a:r>
              <a:rPr lang="en-IN" sz="2500" dirty="0" err="1" smtClean="0">
                <a:latin typeface="Kruti Dev 016" pitchFamily="2" charset="0"/>
              </a:rPr>
              <a:t>kr</a:t>
            </a:r>
            <a:endParaRPr lang="en-US" sz="2500" dirty="0" smtClean="0">
              <a:latin typeface="Kruti Dev 016" pitchFamily="2" charset="0"/>
            </a:endParaRPr>
          </a:p>
          <a:p>
            <a:pPr algn="r">
              <a:lnSpc>
                <a:spcPct val="90000"/>
              </a:lnSpc>
              <a:buFont typeface="Wingdings" pitchFamily="2" charset="2"/>
              <a:buNone/>
            </a:pPr>
            <a:r>
              <a:rPr lang="en-US" sz="1600" dirty="0"/>
              <a:t>				</a:t>
            </a:r>
            <a:r>
              <a:rPr lang="en-US" sz="1400" dirty="0"/>
              <a:t>(From ICTC Operational Guidelines) </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08A49AC9-378C-462E-AA90-369AF745D950}" type="slidenum">
              <a:rPr lang="en-US"/>
              <a:pPr/>
              <a:t>16</a:t>
            </a:fld>
            <a:endParaRPr lang="en-US"/>
          </a:p>
        </p:txBody>
      </p:sp>
      <p:pic>
        <p:nvPicPr>
          <p:cNvPr id="9221" name="Picture 5" descr="ICTC PID form"/>
          <p:cNvPicPr>
            <a:picLocks noGrp="1" noChangeAspect="1" noChangeArrowheads="1"/>
          </p:cNvPicPr>
          <p:nvPr>
            <p:ph/>
          </p:nvPr>
        </p:nvPicPr>
        <p:blipFill>
          <a:blip r:embed="rId3" cstate="print"/>
          <a:srcRect/>
          <a:stretch>
            <a:fillRect/>
          </a:stretch>
        </p:blipFill>
        <p:spPr>
          <a:xfrm>
            <a:off x="2286000" y="457200"/>
            <a:ext cx="4991100" cy="6096000"/>
          </a:xfrm>
          <a:noFill/>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011619C4-DC46-4A8B-815E-C9B691B8FE29}" type="slidenum">
              <a:rPr lang="en-US"/>
              <a:pPr/>
              <a:t>17</a:t>
            </a:fld>
            <a:endParaRPr lang="en-US"/>
          </a:p>
        </p:txBody>
      </p:sp>
      <p:pic>
        <p:nvPicPr>
          <p:cNvPr id="7173" name="Picture 5" descr="ICTC Register for General Clients 1"/>
          <p:cNvPicPr>
            <a:picLocks noGrp="1" noChangeAspect="1" noChangeArrowheads="1"/>
          </p:cNvPicPr>
          <p:nvPr>
            <p:ph/>
          </p:nvPr>
        </p:nvPicPr>
        <p:blipFill>
          <a:blip r:embed="rId3" cstate="print"/>
          <a:srcRect/>
          <a:stretch>
            <a:fillRect/>
          </a:stretch>
        </p:blipFill>
        <p:spPr>
          <a:xfrm>
            <a:off x="2233613" y="381000"/>
            <a:ext cx="4927600" cy="6019800"/>
          </a:xfrm>
          <a:noFill/>
          <a:ln/>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4F2F7C84-C2EC-4369-B727-8F743550D3AD}" type="slidenum">
              <a:rPr lang="en-US"/>
              <a:pPr/>
              <a:t>18</a:t>
            </a:fld>
            <a:endParaRPr lang="en-US"/>
          </a:p>
        </p:txBody>
      </p:sp>
      <p:pic>
        <p:nvPicPr>
          <p:cNvPr id="5125" name="Picture 5" descr="ICTC Register for General Clients 2"/>
          <p:cNvPicPr>
            <a:picLocks noGrp="1" noChangeAspect="1" noChangeArrowheads="1"/>
          </p:cNvPicPr>
          <p:nvPr>
            <p:ph/>
          </p:nvPr>
        </p:nvPicPr>
        <p:blipFill>
          <a:blip r:embed="rId3" cstate="print"/>
          <a:srcRect/>
          <a:stretch>
            <a:fillRect/>
          </a:stretch>
        </p:blipFill>
        <p:spPr>
          <a:xfrm>
            <a:off x="2295525" y="457200"/>
            <a:ext cx="4991100" cy="6096000"/>
          </a:xfrm>
          <a:noFill/>
          <a:ln/>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7B16BE24-2350-477D-A52F-19D4D19045B2}" type="slidenum">
              <a:rPr lang="en-US"/>
              <a:pPr/>
              <a:t>19</a:t>
            </a:fld>
            <a:endParaRPr lang="en-US"/>
          </a:p>
        </p:txBody>
      </p:sp>
      <p:pic>
        <p:nvPicPr>
          <p:cNvPr id="3077" name="Picture 5" descr="ICTC Register for General Clients 3"/>
          <p:cNvPicPr>
            <a:picLocks noGrp="1" noChangeAspect="1" noChangeArrowheads="1"/>
          </p:cNvPicPr>
          <p:nvPr>
            <p:ph/>
          </p:nvPr>
        </p:nvPicPr>
        <p:blipFill>
          <a:blip r:embed="rId3" cstate="print"/>
          <a:srcRect/>
          <a:stretch>
            <a:fillRect/>
          </a:stretch>
        </p:blipFill>
        <p:spPr>
          <a:xfrm>
            <a:off x="2233613" y="381000"/>
            <a:ext cx="4865687" cy="5943600"/>
          </a:xfrm>
          <a:noFill/>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B215A47D-A30F-487D-96F6-554EBDD87FAC}" type="slidenum">
              <a:rPr lang="en-US"/>
              <a:pPr/>
              <a:t>2</a:t>
            </a:fld>
            <a:endParaRPr lang="en-US"/>
          </a:p>
        </p:txBody>
      </p:sp>
      <p:sp>
        <p:nvSpPr>
          <p:cNvPr id="31746" name="AutoShape 2"/>
          <p:cNvSpPr>
            <a:spLocks noGrp="1" noChangeArrowheads="1"/>
          </p:cNvSpPr>
          <p:nvPr>
            <p:ph type="title"/>
          </p:nvPr>
        </p:nvSpPr>
        <p:spPr/>
        <p:txBody>
          <a:bodyPr/>
          <a:lstStyle/>
          <a:p>
            <a:pPr algn="ctr"/>
            <a:r>
              <a:rPr lang="en-IN" sz="6600" dirty="0" err="1" smtClean="0">
                <a:latin typeface="Kruti Dev 016" pitchFamily="2" charset="0"/>
              </a:rPr>
              <a:t>iz'u</a:t>
            </a:r>
            <a:endParaRPr lang="en-US" dirty="0"/>
          </a:p>
        </p:txBody>
      </p:sp>
      <p:sp>
        <p:nvSpPr>
          <p:cNvPr id="31747" name="Rectangle 3"/>
          <p:cNvSpPr>
            <a:spLocks noGrp="1" noChangeArrowheads="1"/>
          </p:cNvSpPr>
          <p:nvPr>
            <p:ph type="body" idx="1"/>
          </p:nvPr>
        </p:nvSpPr>
        <p:spPr>
          <a:xfrm>
            <a:off x="685800" y="2209800"/>
            <a:ext cx="8458200" cy="4267200"/>
          </a:xfrm>
        </p:spPr>
        <p:txBody>
          <a:bodyPr/>
          <a:lstStyle/>
          <a:p>
            <a:r>
              <a:rPr lang="en-IN" sz="2600" dirty="0" err="1" smtClean="0">
                <a:latin typeface="Kruti Dev 016" pitchFamily="2" charset="0"/>
              </a:rPr>
              <a:t>lkekU;r</a:t>
            </a:r>
            <a:r>
              <a:rPr lang="en-IN" sz="2600" dirty="0" smtClean="0">
                <a:latin typeface="Kruti Dev 016" pitchFamily="2" charset="0"/>
              </a:rPr>
              <a:t>% </a:t>
            </a:r>
            <a:r>
              <a:rPr lang="en-IN" sz="2600" dirty="0" err="1" smtClean="0">
                <a:latin typeface="Kruti Dev 016" pitchFamily="2" charset="0"/>
              </a:rPr>
              <a:t>O;fDr</a:t>
            </a:r>
            <a:r>
              <a:rPr lang="en-IN" sz="2600" dirty="0" smtClean="0">
                <a:latin typeface="Kruti Dev 016" pitchFamily="2" charset="0"/>
              </a:rPr>
              <a:t> </a:t>
            </a:r>
            <a:r>
              <a:rPr lang="en-IN" sz="2600" dirty="0" err="1" smtClean="0">
                <a:latin typeface="Kruti Dev 016" pitchFamily="2" charset="0"/>
              </a:rPr>
              <a:t>dks</a:t>
            </a:r>
            <a:r>
              <a:rPr lang="en-IN" sz="2600" dirty="0" smtClean="0">
                <a:latin typeface="Kruti Dev 016" pitchFamily="2" charset="0"/>
              </a:rPr>
              <a:t> </a:t>
            </a:r>
            <a:r>
              <a:rPr lang="en-IN" sz="2600" dirty="0" err="1" smtClean="0">
                <a:latin typeface="Kruti Dev 016" pitchFamily="2" charset="0"/>
              </a:rPr>
              <a:t>O;ogkj</a:t>
            </a:r>
            <a:r>
              <a:rPr lang="en-IN" sz="2600" dirty="0" smtClean="0">
                <a:latin typeface="Kruti Dev 016" pitchFamily="2" charset="0"/>
              </a:rPr>
              <a:t> </a:t>
            </a:r>
            <a:r>
              <a:rPr lang="en-IN" sz="2600" dirty="0" err="1" smtClean="0">
                <a:latin typeface="Kruti Dev 016" pitchFamily="2" charset="0"/>
              </a:rPr>
              <a:t>esa</a:t>
            </a:r>
            <a:r>
              <a:rPr lang="en-IN" sz="2600" dirty="0" smtClean="0">
                <a:latin typeface="Kruti Dev 016" pitchFamily="2" charset="0"/>
              </a:rPr>
              <a:t> </a:t>
            </a:r>
            <a:r>
              <a:rPr lang="en-IN" sz="2600" dirty="0" err="1" smtClean="0">
                <a:latin typeface="Kruti Dev 016" pitchFamily="2" charset="0"/>
              </a:rPr>
              <a:t>cnyko</a:t>
            </a:r>
            <a:r>
              <a:rPr lang="en-IN" sz="2600" dirty="0" smtClean="0">
                <a:latin typeface="Kruti Dev 016" pitchFamily="2" charset="0"/>
              </a:rPr>
              <a:t> </a:t>
            </a:r>
            <a:r>
              <a:rPr lang="en-IN" sz="2600" dirty="0" err="1" smtClean="0">
                <a:latin typeface="Kruti Dev 016" pitchFamily="2" charset="0"/>
              </a:rPr>
              <a:t>ij</a:t>
            </a:r>
            <a:r>
              <a:rPr lang="en-IN" sz="2600" dirty="0" smtClean="0">
                <a:latin typeface="Kruti Dev 016" pitchFamily="2" charset="0"/>
              </a:rPr>
              <a:t> </a:t>
            </a:r>
            <a:r>
              <a:rPr lang="en-IN" sz="2600" dirty="0" err="1" smtClean="0">
                <a:latin typeface="Kruti Dev 016" pitchFamily="2" charset="0"/>
              </a:rPr>
              <a:t>fopkj</a:t>
            </a:r>
            <a:r>
              <a:rPr lang="en-IN" sz="2600" dirty="0" smtClean="0">
                <a:latin typeface="Kruti Dev 016" pitchFamily="2" charset="0"/>
              </a:rPr>
              <a:t>  </a:t>
            </a:r>
            <a:r>
              <a:rPr lang="en-IN" sz="2600" dirty="0" err="1" smtClean="0">
                <a:latin typeface="Kruti Dev 016" pitchFamily="2" charset="0"/>
              </a:rPr>
              <a:t>djus</a:t>
            </a:r>
            <a:r>
              <a:rPr lang="en-IN" sz="2600" dirty="0" smtClean="0">
                <a:latin typeface="Kruti Dev 016" pitchFamily="2" charset="0"/>
              </a:rPr>
              <a:t> </a:t>
            </a:r>
            <a:r>
              <a:rPr lang="en-IN" sz="2600" dirty="0" err="1" smtClean="0">
                <a:latin typeface="Kruti Dev 016" pitchFamily="2" charset="0"/>
              </a:rPr>
              <a:t>ds</a:t>
            </a:r>
            <a:r>
              <a:rPr lang="en-IN" sz="2600" dirty="0" smtClean="0">
                <a:latin typeface="Kruti Dev 016" pitchFamily="2" charset="0"/>
              </a:rPr>
              <a:t> </a:t>
            </a:r>
            <a:r>
              <a:rPr lang="en-IN" sz="2600" dirty="0" err="1" smtClean="0">
                <a:latin typeface="Kruti Dev 016" pitchFamily="2" charset="0"/>
              </a:rPr>
              <a:t>fy</a:t>
            </a:r>
            <a:r>
              <a:rPr lang="en-IN" sz="2600" dirty="0" smtClean="0">
                <a:latin typeface="Kruti Dev 016" pitchFamily="2" charset="0"/>
              </a:rPr>
              <a:t>, </a:t>
            </a:r>
            <a:r>
              <a:rPr lang="en-IN" sz="2600" dirty="0" err="1" smtClean="0">
                <a:latin typeface="Kruti Dev 016" pitchFamily="2" charset="0"/>
              </a:rPr>
              <a:t>enn</a:t>
            </a:r>
            <a:r>
              <a:rPr lang="en-IN" sz="2600" dirty="0" smtClean="0">
                <a:latin typeface="Kruti Dev 016" pitchFamily="2" charset="0"/>
              </a:rPr>
              <a:t>~ </a:t>
            </a:r>
            <a:r>
              <a:rPr lang="en-IN" sz="2600" dirty="0" err="1" smtClean="0">
                <a:latin typeface="Kruti Dev 016" pitchFamily="2" charset="0"/>
              </a:rPr>
              <a:t>djuk</a:t>
            </a:r>
            <a:r>
              <a:rPr lang="en-IN" sz="2600" dirty="0" smtClean="0">
                <a:latin typeface="Kruti Dev 016" pitchFamily="2" charset="0"/>
              </a:rPr>
              <a:t> </a:t>
            </a:r>
            <a:r>
              <a:rPr lang="en-IN" sz="2600" dirty="0" err="1" smtClean="0">
                <a:latin typeface="Kruti Dev 016" pitchFamily="2" charset="0"/>
              </a:rPr>
              <a:t>fdruk</a:t>
            </a:r>
            <a:r>
              <a:rPr lang="en-IN" sz="2600" dirty="0" smtClean="0">
                <a:latin typeface="Kruti Dev 016" pitchFamily="2" charset="0"/>
              </a:rPr>
              <a:t> </a:t>
            </a:r>
            <a:r>
              <a:rPr lang="en-IN" sz="2600" dirty="0" err="1" smtClean="0">
                <a:latin typeface="Kruti Dev 016" pitchFamily="2" charset="0"/>
              </a:rPr>
              <a:t>vklku</a:t>
            </a:r>
            <a:r>
              <a:rPr lang="en-IN" sz="2600" dirty="0" smtClean="0">
                <a:latin typeface="Kruti Dev 016" pitchFamily="2" charset="0"/>
              </a:rPr>
              <a:t> </a:t>
            </a:r>
            <a:r>
              <a:rPr lang="en-IN" sz="2600" dirty="0" err="1" smtClean="0">
                <a:latin typeface="Kruti Dev 016" pitchFamily="2" charset="0"/>
              </a:rPr>
              <a:t>Fkk</a:t>
            </a:r>
            <a:r>
              <a:rPr lang="en-IN" sz="2600" dirty="0" smtClean="0">
                <a:latin typeface="Kruti Dev 016" pitchFamily="2" charset="0"/>
              </a:rPr>
              <a:t> \</a:t>
            </a:r>
            <a:endParaRPr lang="en-US" sz="2600" dirty="0" smtClean="0">
              <a:latin typeface="Kruti Dev 016" pitchFamily="2" charset="0"/>
            </a:endParaRPr>
          </a:p>
          <a:p>
            <a:pPr lvl="0"/>
            <a:r>
              <a:rPr lang="en-IN" sz="2600" dirty="0" err="1" smtClean="0">
                <a:latin typeface="Kruti Dev 016" pitchFamily="2" charset="0"/>
              </a:rPr>
              <a:t>dkSu</a:t>
            </a:r>
            <a:r>
              <a:rPr lang="en-IN" sz="2600" dirty="0" smtClean="0">
                <a:latin typeface="Kruti Dev 016" pitchFamily="2" charset="0"/>
              </a:rPr>
              <a:t> </a:t>
            </a:r>
            <a:r>
              <a:rPr lang="en-IN" sz="2600" dirty="0" err="1" smtClean="0">
                <a:latin typeface="Kruti Dev 016" pitchFamily="2" charset="0"/>
              </a:rPr>
              <a:t>lh</a:t>
            </a:r>
            <a:r>
              <a:rPr lang="en-IN" sz="2600" dirty="0" smtClean="0">
                <a:latin typeface="Kruti Dev 016" pitchFamily="2" charset="0"/>
              </a:rPr>
              <a:t> </a:t>
            </a:r>
            <a:r>
              <a:rPr lang="en-IN" sz="2600" dirty="0" err="1" smtClean="0">
                <a:latin typeface="Kruti Dev 016" pitchFamily="2" charset="0"/>
              </a:rPr>
              <a:t>leL;kvksaa</a:t>
            </a:r>
            <a:r>
              <a:rPr lang="en-IN" sz="2600" dirty="0" smtClean="0">
                <a:latin typeface="Kruti Dev 016" pitchFamily="2" charset="0"/>
              </a:rPr>
              <a:t> </a:t>
            </a:r>
            <a:r>
              <a:rPr lang="en-IN" sz="2600" dirty="0" err="1" smtClean="0">
                <a:latin typeface="Kruti Dev 016" pitchFamily="2" charset="0"/>
              </a:rPr>
              <a:t>ij</a:t>
            </a:r>
            <a:r>
              <a:rPr lang="en-IN" sz="2600" dirty="0" smtClean="0">
                <a:latin typeface="Kruti Dev 016" pitchFamily="2" charset="0"/>
              </a:rPr>
              <a:t> </a:t>
            </a:r>
            <a:r>
              <a:rPr lang="en-IN" sz="2600" dirty="0" err="1" smtClean="0">
                <a:latin typeface="Kruti Dev 016" pitchFamily="2" charset="0"/>
              </a:rPr>
              <a:t>ppkZ</a:t>
            </a:r>
            <a:r>
              <a:rPr lang="en-IN" sz="2600" dirty="0" smtClean="0">
                <a:latin typeface="Kruti Dev 016" pitchFamily="2" charset="0"/>
              </a:rPr>
              <a:t> dh  </a:t>
            </a:r>
            <a:r>
              <a:rPr lang="en-IN" sz="2600" dirty="0" err="1" smtClean="0">
                <a:latin typeface="Kruti Dev 016" pitchFamily="2" charset="0"/>
              </a:rPr>
              <a:t>vkSj</a:t>
            </a:r>
            <a:r>
              <a:rPr lang="en-IN" sz="2600" dirty="0" smtClean="0">
                <a:latin typeface="Kruti Dev 016" pitchFamily="2" charset="0"/>
              </a:rPr>
              <a:t> </a:t>
            </a:r>
            <a:r>
              <a:rPr lang="en-IN" sz="2600" dirty="0" err="1" smtClean="0">
                <a:latin typeface="Kruti Dev 016" pitchFamily="2" charset="0"/>
              </a:rPr>
              <a:t>D;k</a:t>
            </a:r>
            <a:r>
              <a:rPr lang="en-IN" sz="2600" dirty="0" smtClean="0">
                <a:latin typeface="Kruti Dev 016" pitchFamily="2" charset="0"/>
              </a:rPr>
              <a:t>  </a:t>
            </a:r>
            <a:r>
              <a:rPr lang="en-IN" sz="2600" dirty="0" err="1" smtClean="0">
                <a:latin typeface="Kruti Dev 016" pitchFamily="2" charset="0"/>
              </a:rPr>
              <a:t>lek</a:t>
            </a:r>
            <a:r>
              <a:rPr lang="en-IN" sz="2600" dirty="0" smtClean="0">
                <a:latin typeface="Kruti Dev 016" pitchFamily="2" charset="0"/>
              </a:rPr>
              <a:t>/</a:t>
            </a:r>
            <a:r>
              <a:rPr lang="en-IN" sz="2600" dirty="0" err="1" smtClean="0">
                <a:latin typeface="Kruti Dev 016" pitchFamily="2" charset="0"/>
              </a:rPr>
              <a:t>kkuksa</a:t>
            </a:r>
            <a:r>
              <a:rPr lang="en-IN" sz="2600" dirty="0" smtClean="0">
                <a:latin typeface="Kruti Dev 016" pitchFamily="2" charset="0"/>
              </a:rPr>
              <a:t> </a:t>
            </a:r>
            <a:r>
              <a:rPr lang="en-IN" sz="2600" dirty="0" err="1" smtClean="0">
                <a:latin typeface="Kruti Dev 016" pitchFamily="2" charset="0"/>
              </a:rPr>
              <a:t>ij</a:t>
            </a:r>
            <a:r>
              <a:rPr lang="en-IN" sz="2600" dirty="0" smtClean="0">
                <a:latin typeface="Kruti Dev 016" pitchFamily="2" charset="0"/>
              </a:rPr>
              <a:t> </a:t>
            </a:r>
            <a:r>
              <a:rPr lang="en-IN" sz="2600" dirty="0" err="1" smtClean="0">
                <a:latin typeface="Kruti Dev 016" pitchFamily="2" charset="0"/>
              </a:rPr>
              <a:t>izR;sd</a:t>
            </a:r>
            <a:r>
              <a:rPr lang="en-IN" sz="2600" dirty="0" smtClean="0">
                <a:latin typeface="Kruti Dev 016" pitchFamily="2" charset="0"/>
              </a:rPr>
              <a:t> </a:t>
            </a:r>
            <a:r>
              <a:rPr lang="en-IN" sz="2600" dirty="0" err="1" smtClean="0">
                <a:latin typeface="Kruti Dev 016" pitchFamily="2" charset="0"/>
              </a:rPr>
              <a:t>lewg</a:t>
            </a:r>
            <a:r>
              <a:rPr lang="en-IN" sz="2600" dirty="0" smtClean="0">
                <a:latin typeface="Kruti Dev 016" pitchFamily="2" charset="0"/>
              </a:rPr>
              <a:t> </a:t>
            </a:r>
            <a:r>
              <a:rPr lang="en-IN" sz="2600" dirty="0" err="1" smtClean="0">
                <a:latin typeface="Kruti Dev 016" pitchFamily="2" charset="0"/>
              </a:rPr>
              <a:t>esa</a:t>
            </a:r>
            <a:r>
              <a:rPr lang="en-IN" sz="2600" dirty="0" smtClean="0">
                <a:latin typeface="Kruti Dev 016" pitchFamily="2" charset="0"/>
              </a:rPr>
              <a:t> </a:t>
            </a:r>
            <a:r>
              <a:rPr lang="en-IN" sz="2600" dirty="0" err="1" smtClean="0">
                <a:latin typeface="Kruti Dev 016" pitchFamily="2" charset="0"/>
              </a:rPr>
              <a:t>ppkZ</a:t>
            </a:r>
            <a:r>
              <a:rPr lang="en-IN" sz="2600" dirty="0" smtClean="0">
                <a:latin typeface="Kruti Dev 016" pitchFamily="2" charset="0"/>
              </a:rPr>
              <a:t> dh </a:t>
            </a:r>
            <a:r>
              <a:rPr lang="en-IN" sz="2600" dirty="0" err="1" smtClean="0">
                <a:latin typeface="Kruti Dev 016" pitchFamily="2" charset="0"/>
              </a:rPr>
              <a:t>x;h</a:t>
            </a:r>
            <a:r>
              <a:rPr lang="en-IN" sz="2600" dirty="0" smtClean="0">
                <a:latin typeface="Kruti Dev 016" pitchFamily="2" charset="0"/>
              </a:rPr>
              <a:t> </a:t>
            </a:r>
            <a:r>
              <a:rPr lang="en-IN" sz="2600" dirty="0" err="1" smtClean="0">
                <a:latin typeface="Kruti Dev 016" pitchFamily="2" charset="0"/>
              </a:rPr>
              <a:t>Fkh</a:t>
            </a:r>
            <a:r>
              <a:rPr lang="en-IN" sz="2600" dirty="0" smtClean="0">
                <a:latin typeface="Kruti Dev 016" pitchFamily="2" charset="0"/>
              </a:rPr>
              <a:t>\</a:t>
            </a:r>
            <a:endParaRPr lang="en-US" sz="2600" dirty="0" smtClean="0">
              <a:latin typeface="Kruti Dev 016" pitchFamily="2" charset="0"/>
            </a:endParaRPr>
          </a:p>
          <a:p>
            <a:pPr lvl="0"/>
            <a:r>
              <a:rPr lang="en-IN" sz="2600" dirty="0" smtClean="0">
                <a:latin typeface="Kruti Dev 016" pitchFamily="2" charset="0"/>
              </a:rPr>
              <a:t> </a:t>
            </a:r>
            <a:r>
              <a:rPr lang="en-IN" sz="2600" dirty="0" err="1" smtClean="0">
                <a:latin typeface="Kruti Dev 016" pitchFamily="2" charset="0"/>
              </a:rPr>
              <a:t>vkids</a:t>
            </a:r>
            <a:r>
              <a:rPr lang="en-IN" sz="2600" dirty="0" smtClean="0">
                <a:latin typeface="Kruti Dev 016" pitchFamily="2" charset="0"/>
              </a:rPr>
              <a:t> </a:t>
            </a:r>
            <a:r>
              <a:rPr lang="en-IN" sz="2600" dirty="0" err="1" smtClean="0">
                <a:latin typeface="Kruti Dev 016" pitchFamily="2" charset="0"/>
              </a:rPr>
              <a:t>lewg</a:t>
            </a:r>
            <a:r>
              <a:rPr lang="en-IN" sz="2600" dirty="0" smtClean="0">
                <a:latin typeface="Kruti Dev 016" pitchFamily="2" charset="0"/>
              </a:rPr>
              <a:t> </a:t>
            </a:r>
            <a:r>
              <a:rPr lang="en-IN" sz="2600" dirty="0" err="1" smtClean="0">
                <a:latin typeface="Kruti Dev 016" pitchFamily="2" charset="0"/>
              </a:rPr>
              <a:t>esa</a:t>
            </a:r>
            <a:r>
              <a:rPr lang="en-IN" sz="2600" dirty="0" smtClean="0">
                <a:latin typeface="Kruti Dev 016" pitchFamily="2" charset="0"/>
              </a:rPr>
              <a:t>  </a:t>
            </a:r>
            <a:r>
              <a:rPr lang="en-IN" sz="2600" dirty="0" err="1" smtClean="0">
                <a:latin typeface="Kruti Dev 016" pitchFamily="2" charset="0"/>
              </a:rPr>
              <a:t>dkSu</a:t>
            </a:r>
            <a:r>
              <a:rPr lang="en-IN" sz="2600" dirty="0" smtClean="0">
                <a:latin typeface="Kruti Dev 016" pitchFamily="2" charset="0"/>
              </a:rPr>
              <a:t> </a:t>
            </a:r>
            <a:r>
              <a:rPr lang="en-IN" sz="2600" dirty="0" err="1" smtClean="0">
                <a:latin typeface="Kruti Dev 016" pitchFamily="2" charset="0"/>
              </a:rPr>
              <a:t>lk</a:t>
            </a:r>
            <a:r>
              <a:rPr lang="en-IN" sz="2600" dirty="0" smtClean="0">
                <a:latin typeface="Kruti Dev 016" pitchFamily="2" charset="0"/>
              </a:rPr>
              <a:t> </a:t>
            </a:r>
            <a:r>
              <a:rPr lang="en-IN" sz="2600" dirty="0" err="1" smtClean="0">
                <a:latin typeface="Kruti Dev 016" pitchFamily="2" charset="0"/>
              </a:rPr>
              <a:t>lek</a:t>
            </a:r>
            <a:r>
              <a:rPr lang="en-IN" sz="2600" dirty="0" smtClean="0">
                <a:latin typeface="Kruti Dev 016" pitchFamily="2" charset="0"/>
              </a:rPr>
              <a:t>/</a:t>
            </a:r>
            <a:r>
              <a:rPr lang="en-IN" sz="2600" dirty="0" err="1" smtClean="0">
                <a:latin typeface="Kruti Dev 016" pitchFamily="2" charset="0"/>
              </a:rPr>
              <a:t>kku</a:t>
            </a:r>
            <a:r>
              <a:rPr lang="en-IN" sz="2600" dirty="0" smtClean="0">
                <a:latin typeface="Kruti Dev 016" pitchFamily="2" charset="0"/>
              </a:rPr>
              <a:t> ;k </a:t>
            </a:r>
            <a:r>
              <a:rPr lang="en-IN" sz="2600" dirty="0" err="1" smtClean="0">
                <a:latin typeface="Kruti Dev 016" pitchFamily="2" charset="0"/>
              </a:rPr>
              <a:t>lq</a:t>
            </a:r>
            <a:r>
              <a:rPr lang="en-IN" sz="2600" dirty="0" smtClean="0">
                <a:latin typeface="Kruti Dev 016" pitchFamily="2" charset="0"/>
              </a:rPr>
              <a:t>&gt;</a:t>
            </a:r>
            <a:r>
              <a:rPr lang="en-IN" sz="2600" dirty="0" err="1" smtClean="0">
                <a:latin typeface="Kruti Dev 016" pitchFamily="2" charset="0"/>
              </a:rPr>
              <a:t>ko</a:t>
            </a:r>
            <a:r>
              <a:rPr lang="en-IN" sz="2600" dirty="0" smtClean="0">
                <a:latin typeface="Kruti Dev 016" pitchFamily="2" charset="0"/>
              </a:rPr>
              <a:t>  </a:t>
            </a:r>
            <a:r>
              <a:rPr lang="en-IN" sz="2600" dirty="0" err="1" smtClean="0">
                <a:latin typeface="Kruti Dev 016" pitchFamily="2" charset="0"/>
              </a:rPr>
              <a:t>lcls</a:t>
            </a:r>
            <a:r>
              <a:rPr lang="en-IN" sz="2600" dirty="0" smtClean="0">
                <a:latin typeface="Kruti Dev 016" pitchFamily="2" charset="0"/>
              </a:rPr>
              <a:t> </a:t>
            </a:r>
            <a:r>
              <a:rPr lang="en-IN" sz="2600" dirty="0" err="1" smtClean="0">
                <a:latin typeface="Kruti Dev 016" pitchFamily="2" charset="0"/>
              </a:rPr>
              <a:t>lQy</a:t>
            </a:r>
            <a:r>
              <a:rPr lang="en-IN" sz="2600" dirty="0" smtClean="0">
                <a:latin typeface="Kruti Dev 016" pitchFamily="2" charset="0"/>
              </a:rPr>
              <a:t> </a:t>
            </a:r>
            <a:r>
              <a:rPr lang="en-IN" sz="2600" dirty="0" err="1" smtClean="0">
                <a:latin typeface="Kruti Dev 016" pitchFamily="2" charset="0"/>
              </a:rPr>
              <a:t>Fks</a:t>
            </a:r>
            <a:r>
              <a:rPr lang="en-IN" sz="2600" dirty="0" smtClean="0">
                <a:latin typeface="Kruti Dev 016" pitchFamily="2" charset="0"/>
              </a:rPr>
              <a:t> \ </a:t>
            </a:r>
            <a:r>
              <a:rPr lang="en-IN" sz="2600" dirty="0" err="1" smtClean="0">
                <a:latin typeface="Kruti Dev 016" pitchFamily="2" charset="0"/>
              </a:rPr>
              <a:t>os</a:t>
            </a:r>
            <a:r>
              <a:rPr lang="en-IN" sz="2600" dirty="0" smtClean="0">
                <a:latin typeface="Kruti Dev 016" pitchFamily="2" charset="0"/>
              </a:rPr>
              <a:t> </a:t>
            </a:r>
            <a:r>
              <a:rPr lang="en-IN" sz="2600" dirty="0" err="1" smtClean="0">
                <a:latin typeface="Kruti Dev 016" pitchFamily="2" charset="0"/>
              </a:rPr>
              <a:t>D;ksa</a:t>
            </a:r>
            <a:r>
              <a:rPr lang="en-IN" sz="2600" dirty="0" smtClean="0">
                <a:latin typeface="Kruti Dev 016" pitchFamily="2" charset="0"/>
              </a:rPr>
              <a:t> </a:t>
            </a:r>
            <a:r>
              <a:rPr lang="en-IN" sz="2600" dirty="0" err="1" smtClean="0">
                <a:latin typeface="Kruti Dev 016" pitchFamily="2" charset="0"/>
              </a:rPr>
              <a:t>lQy</a:t>
            </a:r>
            <a:r>
              <a:rPr lang="en-IN" sz="2600" dirty="0" smtClean="0">
                <a:latin typeface="Kruti Dev 016" pitchFamily="2" charset="0"/>
              </a:rPr>
              <a:t> </a:t>
            </a:r>
            <a:r>
              <a:rPr lang="en-IN" sz="2600" dirty="0" err="1" smtClean="0">
                <a:latin typeface="Kruti Dev 016" pitchFamily="2" charset="0"/>
              </a:rPr>
              <a:t>jgs</a:t>
            </a:r>
            <a:r>
              <a:rPr lang="en-IN" sz="2600" dirty="0" smtClean="0">
                <a:latin typeface="Kruti Dev 016" pitchFamily="2" charset="0"/>
              </a:rPr>
              <a:t> </a:t>
            </a:r>
            <a:r>
              <a:rPr lang="en-IN" sz="2600" dirty="0" err="1" smtClean="0">
                <a:latin typeface="Kruti Dev 016" pitchFamily="2" charset="0"/>
              </a:rPr>
              <a:t>Fks</a:t>
            </a:r>
            <a:r>
              <a:rPr lang="en-IN" sz="2600" dirty="0" smtClean="0">
                <a:latin typeface="Kruti Dev 016" pitchFamily="2" charset="0"/>
              </a:rPr>
              <a:t>\ </a:t>
            </a:r>
            <a:endParaRPr lang="en-US" sz="2600" dirty="0" smtClean="0">
              <a:latin typeface="Kruti Dev 016" pitchFamily="2" charset="0"/>
            </a:endParaRPr>
          </a:p>
          <a:p>
            <a:pPr lvl="0"/>
            <a:r>
              <a:rPr lang="en-IN" sz="2600" dirty="0" smtClean="0">
                <a:latin typeface="Kruti Dev 016" pitchFamily="2" charset="0"/>
              </a:rPr>
              <a:t> </a:t>
            </a:r>
            <a:r>
              <a:rPr lang="en-IN" sz="2600" dirty="0" err="1" smtClean="0">
                <a:latin typeface="Kruti Dev 016" pitchFamily="2" charset="0"/>
              </a:rPr>
              <a:t>vkids</a:t>
            </a:r>
            <a:r>
              <a:rPr lang="en-IN" sz="2600" dirty="0" smtClean="0">
                <a:latin typeface="Kruti Dev 016" pitchFamily="2" charset="0"/>
              </a:rPr>
              <a:t> </a:t>
            </a:r>
            <a:r>
              <a:rPr lang="en-IN" sz="2600" dirty="0" err="1" smtClean="0">
                <a:latin typeface="Kruti Dev 016" pitchFamily="2" charset="0"/>
              </a:rPr>
              <a:t>lewg</a:t>
            </a:r>
            <a:r>
              <a:rPr lang="en-IN" sz="2600" dirty="0" smtClean="0">
                <a:latin typeface="Kruti Dev 016" pitchFamily="2" charset="0"/>
              </a:rPr>
              <a:t> </a:t>
            </a:r>
            <a:r>
              <a:rPr lang="en-IN" sz="2600" dirty="0" err="1" smtClean="0">
                <a:latin typeface="Kruti Dev 016" pitchFamily="2" charset="0"/>
              </a:rPr>
              <a:t>esa</a:t>
            </a:r>
            <a:r>
              <a:rPr lang="en-IN" sz="2600" dirty="0" smtClean="0">
                <a:latin typeface="Kruti Dev 016" pitchFamily="2" charset="0"/>
              </a:rPr>
              <a:t> </a:t>
            </a:r>
            <a:r>
              <a:rPr lang="en-IN" sz="2600" dirty="0" err="1" smtClean="0">
                <a:latin typeface="Kruti Dev 016" pitchFamily="2" charset="0"/>
              </a:rPr>
              <a:t>dkSu</a:t>
            </a:r>
            <a:r>
              <a:rPr lang="en-IN" sz="2600" dirty="0" smtClean="0">
                <a:latin typeface="Kruti Dev 016" pitchFamily="2" charset="0"/>
              </a:rPr>
              <a:t> </a:t>
            </a:r>
            <a:r>
              <a:rPr lang="en-IN" sz="2600" dirty="0" err="1" smtClean="0">
                <a:latin typeface="Kruti Dev 016" pitchFamily="2" charset="0"/>
              </a:rPr>
              <a:t>lk</a:t>
            </a:r>
            <a:r>
              <a:rPr lang="en-IN" sz="2600" dirty="0" smtClean="0">
                <a:latin typeface="Kruti Dev 016" pitchFamily="2" charset="0"/>
              </a:rPr>
              <a:t> </a:t>
            </a:r>
            <a:r>
              <a:rPr lang="en-IN" sz="2600" dirty="0" err="1" smtClean="0">
                <a:latin typeface="Kruti Dev 016" pitchFamily="2" charset="0"/>
              </a:rPr>
              <a:t>lek</a:t>
            </a:r>
            <a:r>
              <a:rPr lang="en-IN" sz="2600" dirty="0" smtClean="0">
                <a:latin typeface="Kruti Dev 016" pitchFamily="2" charset="0"/>
              </a:rPr>
              <a:t>/</a:t>
            </a:r>
            <a:r>
              <a:rPr lang="en-IN" sz="2600" dirty="0" err="1" smtClean="0">
                <a:latin typeface="Kruti Dev 016" pitchFamily="2" charset="0"/>
              </a:rPr>
              <a:t>kku</a:t>
            </a:r>
            <a:r>
              <a:rPr lang="en-IN" sz="2600" dirty="0" smtClean="0">
                <a:latin typeface="Kruti Dev 016" pitchFamily="2" charset="0"/>
              </a:rPr>
              <a:t> ;k </a:t>
            </a:r>
            <a:r>
              <a:rPr lang="en-IN" sz="2600" dirty="0" err="1" smtClean="0">
                <a:latin typeface="Kruti Dev 016" pitchFamily="2" charset="0"/>
              </a:rPr>
              <a:t>lq</a:t>
            </a:r>
            <a:r>
              <a:rPr lang="en-IN" sz="2600" dirty="0" smtClean="0">
                <a:latin typeface="Kruti Dev 016" pitchFamily="2" charset="0"/>
              </a:rPr>
              <a:t>&gt;</a:t>
            </a:r>
            <a:r>
              <a:rPr lang="en-IN" sz="2600" dirty="0" err="1" smtClean="0">
                <a:latin typeface="Kruti Dev 016" pitchFamily="2" charset="0"/>
              </a:rPr>
              <a:t>ko</a:t>
            </a:r>
            <a:r>
              <a:rPr lang="en-IN" sz="2600" dirty="0" smtClean="0">
                <a:latin typeface="Kruti Dev 016" pitchFamily="2" charset="0"/>
              </a:rPr>
              <a:t> </a:t>
            </a:r>
            <a:r>
              <a:rPr lang="en-IN" sz="2600" dirty="0" err="1" smtClean="0">
                <a:latin typeface="Kruti Dev 016" pitchFamily="2" charset="0"/>
              </a:rPr>
              <a:t>lQy</a:t>
            </a:r>
            <a:r>
              <a:rPr lang="en-IN" sz="2600" dirty="0" smtClean="0">
                <a:latin typeface="Kruti Dev 016" pitchFamily="2" charset="0"/>
              </a:rPr>
              <a:t> </a:t>
            </a:r>
            <a:r>
              <a:rPr lang="en-IN" sz="2600" dirty="0" err="1" smtClean="0">
                <a:latin typeface="Kruti Dev 016" pitchFamily="2" charset="0"/>
              </a:rPr>
              <a:t>ugha</a:t>
            </a:r>
            <a:r>
              <a:rPr lang="en-IN" sz="2600" dirty="0" smtClean="0">
                <a:latin typeface="Kruti Dev 016" pitchFamily="2" charset="0"/>
              </a:rPr>
              <a:t> </a:t>
            </a:r>
            <a:r>
              <a:rPr lang="en-IN" sz="2600" dirty="0" err="1" smtClean="0">
                <a:latin typeface="Kruti Dev 016" pitchFamily="2" charset="0"/>
              </a:rPr>
              <a:t>gq</a:t>
            </a:r>
            <a:r>
              <a:rPr lang="en-IN" sz="2600" dirty="0" smtClean="0">
                <a:latin typeface="Kruti Dev 016" pitchFamily="2" charset="0"/>
              </a:rPr>
              <a:t>, </a:t>
            </a:r>
            <a:r>
              <a:rPr lang="en-IN" sz="2600" dirty="0" err="1" smtClean="0">
                <a:latin typeface="Kruti Dev 016" pitchFamily="2" charset="0"/>
              </a:rPr>
              <a:t>Fks</a:t>
            </a:r>
            <a:r>
              <a:rPr lang="en-IN" sz="2600" dirty="0" smtClean="0">
                <a:latin typeface="Kruti Dev 016" pitchFamily="2" charset="0"/>
              </a:rPr>
              <a:t>\ </a:t>
            </a:r>
            <a:r>
              <a:rPr lang="en-IN" sz="2600" dirty="0" err="1" smtClean="0">
                <a:latin typeface="Kruti Dev 016" pitchFamily="2" charset="0"/>
              </a:rPr>
              <a:t>os</a:t>
            </a:r>
            <a:r>
              <a:rPr lang="en-IN" sz="2600" dirty="0" smtClean="0">
                <a:latin typeface="Kruti Dev 016" pitchFamily="2" charset="0"/>
              </a:rPr>
              <a:t> </a:t>
            </a:r>
            <a:r>
              <a:rPr lang="en-IN" sz="2600" dirty="0" err="1" smtClean="0">
                <a:latin typeface="Kruti Dev 016" pitchFamily="2" charset="0"/>
              </a:rPr>
              <a:t>D;ska</a:t>
            </a:r>
            <a:r>
              <a:rPr lang="en-IN" sz="2600" dirty="0" smtClean="0">
                <a:latin typeface="Kruti Dev 016" pitchFamily="2" charset="0"/>
              </a:rPr>
              <a:t> </a:t>
            </a:r>
            <a:r>
              <a:rPr lang="en-IN" sz="2600" dirty="0" err="1" smtClean="0">
                <a:latin typeface="Kruti Dev 016" pitchFamily="2" charset="0"/>
              </a:rPr>
              <a:t>lQy</a:t>
            </a:r>
            <a:r>
              <a:rPr lang="en-IN" sz="2600" dirty="0" smtClean="0">
                <a:latin typeface="Kruti Dev 016" pitchFamily="2" charset="0"/>
              </a:rPr>
              <a:t> </a:t>
            </a:r>
            <a:r>
              <a:rPr lang="en-IN" sz="2600" dirty="0" err="1" smtClean="0">
                <a:latin typeface="Kruti Dev 016" pitchFamily="2" charset="0"/>
              </a:rPr>
              <a:t>ugha</a:t>
            </a:r>
            <a:r>
              <a:rPr lang="en-IN" sz="2600" dirty="0" smtClean="0">
                <a:latin typeface="Kruti Dev 016" pitchFamily="2" charset="0"/>
              </a:rPr>
              <a:t> </a:t>
            </a:r>
            <a:r>
              <a:rPr lang="en-IN" sz="2600" dirty="0" err="1" smtClean="0">
                <a:latin typeface="Kruti Dev 016" pitchFamily="2" charset="0"/>
              </a:rPr>
              <a:t>Fks</a:t>
            </a:r>
            <a:r>
              <a:rPr lang="en-IN" sz="2600" dirty="0" smtClean="0">
                <a:latin typeface="Kruti Dev 016" pitchFamily="2" charset="0"/>
              </a:rPr>
              <a:t>\</a:t>
            </a:r>
            <a:endParaRPr lang="en-US" sz="2600" dirty="0" smtClean="0">
              <a:latin typeface="Kruti Dev 016" pitchFamily="2" charset="0"/>
            </a:endParaRPr>
          </a:p>
          <a:p>
            <a:pPr lvl="0"/>
            <a:r>
              <a:rPr lang="en-IN" sz="2600" dirty="0" err="1" smtClean="0">
                <a:latin typeface="Kruti Dev 016" pitchFamily="2" charset="0"/>
              </a:rPr>
              <a:t>O;fDr</a:t>
            </a:r>
            <a:r>
              <a:rPr lang="en-IN" sz="2600" dirty="0" smtClean="0">
                <a:latin typeface="Kruti Dev 016" pitchFamily="2" charset="0"/>
              </a:rPr>
              <a:t> us </a:t>
            </a:r>
            <a:r>
              <a:rPr lang="en-IN" sz="2600" dirty="0" err="1" smtClean="0">
                <a:latin typeface="Kruti Dev 016" pitchFamily="2" charset="0"/>
              </a:rPr>
              <a:t>fdl</a:t>
            </a:r>
            <a:r>
              <a:rPr lang="en-IN" sz="2600" dirty="0" smtClean="0">
                <a:latin typeface="Kruti Dev 016" pitchFamily="2" charset="0"/>
              </a:rPr>
              <a:t> </a:t>
            </a:r>
            <a:r>
              <a:rPr lang="en-IN" sz="2600" dirty="0" err="1" smtClean="0">
                <a:latin typeface="Kruti Dev 016" pitchFamily="2" charset="0"/>
              </a:rPr>
              <a:t>rjg</a:t>
            </a:r>
            <a:r>
              <a:rPr lang="en-IN" sz="2600" dirty="0" smtClean="0">
                <a:latin typeface="Kruti Dev 016" pitchFamily="2" charset="0"/>
              </a:rPr>
              <a:t> dh </a:t>
            </a:r>
            <a:r>
              <a:rPr lang="en-IN" sz="2600" dirty="0" err="1" smtClean="0">
                <a:latin typeface="Kruti Dev 016" pitchFamily="2" charset="0"/>
              </a:rPr>
              <a:t>vkifÙk</a:t>
            </a:r>
            <a:r>
              <a:rPr lang="en-IN" sz="2600" dirty="0" smtClean="0">
                <a:latin typeface="Kruti Dev 016" pitchFamily="2" charset="0"/>
              </a:rPr>
              <a:t> [</a:t>
            </a:r>
            <a:r>
              <a:rPr lang="en-IN" sz="2600" dirty="0" err="1" smtClean="0">
                <a:latin typeface="Kruti Dev 016" pitchFamily="2" charset="0"/>
              </a:rPr>
              <a:t>kMhk</a:t>
            </a:r>
            <a:r>
              <a:rPr lang="en-IN" sz="2600" dirty="0" smtClean="0">
                <a:latin typeface="Kruti Dev 016" pitchFamily="2" charset="0"/>
              </a:rPr>
              <a:t> dh\  </a:t>
            </a:r>
            <a:r>
              <a:rPr lang="en-IN" sz="2600" dirty="0" err="1" smtClean="0">
                <a:latin typeface="Kruti Dev 016" pitchFamily="2" charset="0"/>
              </a:rPr>
              <a:t>lewg</a:t>
            </a:r>
            <a:r>
              <a:rPr lang="en-IN" sz="2600" dirty="0" smtClean="0">
                <a:latin typeface="Kruti Dev 016" pitchFamily="2" charset="0"/>
              </a:rPr>
              <a:t> us </a:t>
            </a:r>
            <a:r>
              <a:rPr lang="en-IN" sz="2600" dirty="0" err="1" smtClean="0">
                <a:latin typeface="Kruti Dev 016" pitchFamily="2" charset="0"/>
              </a:rPr>
              <a:t>D;k</a:t>
            </a:r>
            <a:r>
              <a:rPr lang="en-IN" sz="2600" dirty="0" smtClean="0">
                <a:latin typeface="Kruti Dev 016" pitchFamily="2" charset="0"/>
              </a:rPr>
              <a:t> </a:t>
            </a:r>
            <a:r>
              <a:rPr lang="en-IN" sz="2600" dirty="0" err="1" smtClean="0">
                <a:latin typeface="Kruti Dev 016" pitchFamily="2" charset="0"/>
              </a:rPr>
              <a:t>tokch</a:t>
            </a:r>
            <a:r>
              <a:rPr lang="en-IN" sz="2600" dirty="0" smtClean="0">
                <a:latin typeface="Kruti Dev 016" pitchFamily="2" charset="0"/>
              </a:rPr>
              <a:t> </a:t>
            </a:r>
            <a:r>
              <a:rPr lang="en-IN" sz="2600" dirty="0" err="1" smtClean="0">
                <a:latin typeface="Kruti Dev 016" pitchFamily="2" charset="0"/>
              </a:rPr>
              <a:t>rdZ</a:t>
            </a:r>
            <a:r>
              <a:rPr lang="en-IN" sz="2600" dirty="0" smtClean="0">
                <a:latin typeface="Kruti Dev 016" pitchFamily="2" charset="0"/>
              </a:rPr>
              <a:t> </a:t>
            </a:r>
            <a:r>
              <a:rPr lang="en-IN" sz="2600" dirty="0" err="1" smtClean="0">
                <a:latin typeface="Kruti Dev 016" pitchFamily="2" charset="0"/>
              </a:rPr>
              <a:t>dk</a:t>
            </a:r>
            <a:r>
              <a:rPr lang="en-IN" sz="2600" dirty="0" smtClean="0">
                <a:latin typeface="Kruti Dev 016" pitchFamily="2" charset="0"/>
              </a:rPr>
              <a:t> </a:t>
            </a:r>
            <a:r>
              <a:rPr lang="en-IN" sz="2600" dirty="0" err="1" smtClean="0">
                <a:latin typeface="Kruti Dev 016" pitchFamily="2" charset="0"/>
              </a:rPr>
              <a:t>izLrko</a:t>
            </a:r>
            <a:r>
              <a:rPr lang="en-IN" sz="2600" dirty="0" smtClean="0">
                <a:latin typeface="Kruti Dev 016" pitchFamily="2" charset="0"/>
              </a:rPr>
              <a:t> </a:t>
            </a:r>
            <a:r>
              <a:rPr lang="en-IN" sz="2600" dirty="0" err="1" smtClean="0">
                <a:latin typeface="Kruti Dev 016" pitchFamily="2" charset="0"/>
              </a:rPr>
              <a:t>fd;k</a:t>
            </a:r>
            <a:r>
              <a:rPr lang="en-IN" sz="2600" dirty="0" smtClean="0">
                <a:latin typeface="Kruti Dev 016" pitchFamily="2" charset="0"/>
              </a:rPr>
              <a:t> </a:t>
            </a:r>
            <a:r>
              <a:rPr lang="en-IN" sz="2600" dirty="0" err="1" smtClean="0">
                <a:latin typeface="Kruti Dev 016" pitchFamily="2" charset="0"/>
              </a:rPr>
              <a:t>Fkk</a:t>
            </a:r>
            <a:r>
              <a:rPr lang="en-IN" sz="2600" dirty="0" smtClean="0">
                <a:latin typeface="Kruti Dev 016" pitchFamily="2" charset="0"/>
              </a:rPr>
              <a:t>\</a:t>
            </a:r>
            <a:endParaRPr lang="en-US" sz="2600" dirty="0" smtClean="0">
              <a:latin typeface="Kruti Dev 016" pitchFamily="2" charset="0"/>
            </a:endParaRPr>
          </a:p>
          <a:p>
            <a:r>
              <a:rPr lang="en-IN" sz="2600" dirty="0" smtClean="0">
                <a:latin typeface="Kruti Dev 016" pitchFamily="2" charset="0"/>
              </a:rPr>
              <a:t>;g </a:t>
            </a:r>
            <a:r>
              <a:rPr lang="en-IN" sz="2600" dirty="0" err="1" smtClean="0">
                <a:latin typeface="Kruti Dev 016" pitchFamily="2" charset="0"/>
              </a:rPr>
              <a:t>fdl</a:t>
            </a:r>
            <a:r>
              <a:rPr lang="en-IN" sz="2600" dirty="0" smtClean="0">
                <a:latin typeface="Kruti Dev 016" pitchFamily="2" charset="0"/>
              </a:rPr>
              <a:t> </a:t>
            </a:r>
            <a:r>
              <a:rPr lang="en-IN" sz="2600" dirty="0" err="1" smtClean="0">
                <a:latin typeface="Kruti Dev 016" pitchFamily="2" charset="0"/>
              </a:rPr>
              <a:t>rjg</a:t>
            </a:r>
            <a:r>
              <a:rPr lang="en-IN" sz="2600" dirty="0" smtClean="0">
                <a:latin typeface="Kruti Dev 016" pitchFamily="2" charset="0"/>
              </a:rPr>
              <a:t> ,</a:t>
            </a:r>
            <a:r>
              <a:rPr lang="en-IN" sz="2600" dirty="0" err="1" smtClean="0">
                <a:latin typeface="Kruti Dev 016" pitchFamily="2" charset="0"/>
              </a:rPr>
              <a:t>pvkbZoh@,M~l</a:t>
            </a:r>
            <a:r>
              <a:rPr lang="en-IN" sz="2600" dirty="0" smtClean="0">
                <a:latin typeface="Kruti Dev 016" pitchFamily="2" charset="0"/>
              </a:rPr>
              <a:t>~ </a:t>
            </a:r>
            <a:r>
              <a:rPr lang="en-IN" sz="2600" dirty="0" err="1" smtClean="0">
                <a:latin typeface="Kruti Dev 016" pitchFamily="2" charset="0"/>
              </a:rPr>
              <a:t>lacaf</a:t>
            </a:r>
            <a:r>
              <a:rPr lang="en-IN" sz="2600" dirty="0" smtClean="0">
                <a:latin typeface="Kruti Dev 016" pitchFamily="2" charset="0"/>
              </a:rPr>
              <a:t>/</a:t>
            </a:r>
            <a:r>
              <a:rPr lang="en-IN" sz="2600" dirty="0" err="1" smtClean="0">
                <a:latin typeface="Kruti Dev 016" pitchFamily="2" charset="0"/>
              </a:rPr>
              <a:t>kr</a:t>
            </a:r>
            <a:r>
              <a:rPr lang="en-IN" sz="2600" dirty="0" smtClean="0">
                <a:latin typeface="Kruti Dev 016" pitchFamily="2" charset="0"/>
              </a:rPr>
              <a:t> </a:t>
            </a:r>
            <a:r>
              <a:rPr lang="en-IN" sz="2600" dirty="0" err="1" smtClean="0">
                <a:latin typeface="Kruti Dev 016" pitchFamily="2" charset="0"/>
              </a:rPr>
              <a:t>ijke'kZ</a:t>
            </a:r>
            <a:r>
              <a:rPr lang="en-IN" sz="2600" dirty="0" smtClean="0">
                <a:latin typeface="Kruti Dev 016" pitchFamily="2" charset="0"/>
              </a:rPr>
              <a:t> </a:t>
            </a:r>
            <a:r>
              <a:rPr lang="en-IN" sz="2600" dirty="0" err="1" smtClean="0">
                <a:latin typeface="Kruti Dev 016" pitchFamily="2" charset="0"/>
              </a:rPr>
              <a:t>tks</a:t>
            </a:r>
            <a:r>
              <a:rPr lang="en-IN" sz="2600" dirty="0" smtClean="0">
                <a:latin typeface="Kruti Dev 016" pitchFamily="2" charset="0"/>
              </a:rPr>
              <a:t>  </a:t>
            </a:r>
            <a:r>
              <a:rPr lang="en-IN" sz="2600" dirty="0" err="1" smtClean="0">
                <a:latin typeface="Kruti Dev 016" pitchFamily="2" charset="0"/>
              </a:rPr>
              <a:t>vkbZ-Vh-Vh-lh</a:t>
            </a:r>
            <a:r>
              <a:rPr lang="en-IN" sz="2600" dirty="0" smtClean="0">
                <a:latin typeface="Kruti Dev 016" pitchFamily="2" charset="0"/>
              </a:rPr>
              <a:t>- </a:t>
            </a:r>
            <a:r>
              <a:rPr lang="en-IN" sz="2600" dirty="0" err="1" smtClean="0">
                <a:latin typeface="Kruti Dev 016" pitchFamily="2" charset="0"/>
              </a:rPr>
              <a:t>esa</a:t>
            </a:r>
            <a:r>
              <a:rPr lang="en-IN" sz="2600" dirty="0" smtClean="0">
                <a:latin typeface="Kruti Dev 016" pitchFamily="2" charset="0"/>
              </a:rPr>
              <a:t> </a:t>
            </a:r>
            <a:r>
              <a:rPr lang="en-IN" sz="2600" dirty="0" err="1" smtClean="0">
                <a:latin typeface="Kruti Dev 016" pitchFamily="2" charset="0"/>
              </a:rPr>
              <a:t>gksrk</a:t>
            </a:r>
            <a:r>
              <a:rPr lang="en-IN" sz="2600" dirty="0" smtClean="0">
                <a:latin typeface="Kruti Dev 016" pitchFamily="2" charset="0"/>
              </a:rPr>
              <a:t> </a:t>
            </a:r>
            <a:r>
              <a:rPr lang="en-IN" sz="2600" dirty="0" err="1" smtClean="0">
                <a:latin typeface="Kruti Dev 016" pitchFamily="2" charset="0"/>
              </a:rPr>
              <a:t>gS</a:t>
            </a:r>
            <a:r>
              <a:rPr lang="en-IN" sz="2600" dirty="0" smtClean="0">
                <a:latin typeface="Kruti Dev 016" pitchFamily="2" charset="0"/>
              </a:rPr>
              <a:t>] </a:t>
            </a:r>
            <a:r>
              <a:rPr lang="en-IN" sz="2600" dirty="0" err="1" smtClean="0">
                <a:latin typeface="Kruti Dev 016" pitchFamily="2" charset="0"/>
              </a:rPr>
              <a:t>mlls</a:t>
            </a:r>
            <a:r>
              <a:rPr lang="en-IN" sz="2600" dirty="0" smtClean="0">
                <a:latin typeface="Kruti Dev 016" pitchFamily="2" charset="0"/>
              </a:rPr>
              <a:t> </a:t>
            </a:r>
            <a:r>
              <a:rPr lang="en-IN" sz="2600" dirty="0" err="1" smtClean="0">
                <a:latin typeface="Kruti Dev 016" pitchFamily="2" charset="0"/>
              </a:rPr>
              <a:t>lacaf</a:t>
            </a:r>
            <a:r>
              <a:rPr lang="en-IN" sz="2600" dirty="0" smtClean="0">
                <a:latin typeface="Kruti Dev 016" pitchFamily="2" charset="0"/>
              </a:rPr>
              <a:t>/</a:t>
            </a:r>
            <a:r>
              <a:rPr lang="en-IN" sz="2600" dirty="0" err="1" smtClean="0">
                <a:latin typeface="Kruti Dev 016" pitchFamily="2" charset="0"/>
              </a:rPr>
              <a:t>kr</a:t>
            </a:r>
            <a:r>
              <a:rPr lang="en-IN" sz="2600" dirty="0" smtClean="0">
                <a:latin typeface="Kruti Dev 016" pitchFamily="2" charset="0"/>
              </a:rPr>
              <a:t> </a:t>
            </a:r>
            <a:r>
              <a:rPr lang="en-IN" sz="2600" dirty="0" err="1" smtClean="0">
                <a:latin typeface="Kruti Dev 016" pitchFamily="2" charset="0"/>
              </a:rPr>
              <a:t>gS</a:t>
            </a:r>
            <a:r>
              <a:rPr lang="en-IN" sz="2600" dirty="0" smtClean="0">
                <a:latin typeface="Kruti Dev 016" pitchFamily="2" charset="0"/>
              </a:rPr>
              <a:t>\ </a:t>
            </a:r>
            <a:endParaRPr lang="en-US" sz="2600" dirty="0">
              <a:latin typeface="Kruti Dev 016" pitchFamily="2"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E4429BCB-5F94-4E64-940E-B06D2BA57125}" type="slidenum">
              <a:rPr lang="en-US"/>
              <a:pPr/>
              <a:t>3</a:t>
            </a:fld>
            <a:endParaRPr lang="en-US"/>
          </a:p>
        </p:txBody>
      </p:sp>
      <p:sp>
        <p:nvSpPr>
          <p:cNvPr id="30722" name="AutoShape 2"/>
          <p:cNvSpPr>
            <a:spLocks noGrp="1" noChangeArrowheads="1"/>
          </p:cNvSpPr>
          <p:nvPr>
            <p:ph type="title"/>
          </p:nvPr>
        </p:nvSpPr>
        <p:spPr/>
        <p:txBody>
          <a:bodyPr/>
          <a:lstStyle/>
          <a:p>
            <a:pPr algn="ctr"/>
            <a:r>
              <a:rPr lang="en-IN" sz="6600" dirty="0" err="1" smtClean="0">
                <a:latin typeface="Kruti Dev 016" pitchFamily="2" charset="0"/>
              </a:rPr>
              <a:t>ijke'kZ</a:t>
            </a:r>
            <a:endParaRPr lang="en-US" sz="4000" dirty="0"/>
          </a:p>
        </p:txBody>
      </p:sp>
      <p:sp>
        <p:nvSpPr>
          <p:cNvPr id="30723" name="Rectangle 3"/>
          <p:cNvSpPr>
            <a:spLocks noGrp="1" noChangeArrowheads="1"/>
          </p:cNvSpPr>
          <p:nvPr>
            <p:ph type="body" idx="1"/>
          </p:nvPr>
        </p:nvSpPr>
        <p:spPr/>
        <p:txBody>
          <a:bodyPr/>
          <a:lstStyle/>
          <a:p>
            <a:pPr lvl="0" algn="just"/>
            <a:r>
              <a:rPr lang="en-IN" sz="3600" dirty="0" err="1" smtClean="0">
                <a:latin typeface="Kruti Dev 016" pitchFamily="2" charset="0"/>
              </a:rPr>
              <a:t>ejht</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ijke’kZnkrk</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chp</a:t>
            </a:r>
            <a:r>
              <a:rPr lang="en-IN" sz="3600" dirty="0" smtClean="0">
                <a:latin typeface="Kruti Dev 016" pitchFamily="2" charset="0"/>
              </a:rPr>
              <a:t> </a:t>
            </a:r>
            <a:r>
              <a:rPr lang="en-IN" sz="3600" dirty="0" err="1" smtClean="0">
                <a:latin typeface="Kruti Dev 016" pitchFamily="2" charset="0"/>
              </a:rPr>
              <a:t>xksiuh</a:t>
            </a:r>
            <a:r>
              <a:rPr lang="en-IN" sz="3600" dirty="0" smtClean="0">
                <a:latin typeface="Kruti Dev 016" pitchFamily="2" charset="0"/>
              </a:rPr>
              <a:t>; </a:t>
            </a:r>
            <a:r>
              <a:rPr lang="en-IN" sz="3600" dirty="0" err="1" smtClean="0">
                <a:latin typeface="Kruti Dev 016" pitchFamily="2" charset="0"/>
              </a:rPr>
              <a:t>ckrphr</a:t>
            </a:r>
            <a:r>
              <a:rPr lang="en-IN" sz="3600" dirty="0" smtClean="0">
                <a:latin typeface="Kruti Dev 016" pitchFamily="2" charset="0"/>
              </a:rPr>
              <a:t> </a:t>
            </a:r>
            <a:r>
              <a:rPr lang="en-IN" sz="3600" dirty="0" err="1" smtClean="0">
                <a:latin typeface="Kruti Dev 016" pitchFamily="2" charset="0"/>
              </a:rPr>
              <a:t>ftldk</a:t>
            </a:r>
            <a:r>
              <a:rPr lang="en-IN" sz="3600" dirty="0" smtClean="0">
                <a:latin typeface="Kruti Dev 016" pitchFamily="2" charset="0"/>
              </a:rPr>
              <a:t> y{; </a:t>
            </a:r>
            <a:r>
              <a:rPr lang="en-IN" sz="3600" dirty="0" err="1" smtClean="0">
                <a:latin typeface="Kruti Dev 016" pitchFamily="2" charset="0"/>
              </a:rPr>
              <a:t>ejht</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,p-</a:t>
            </a:r>
            <a:r>
              <a:rPr lang="en-IN" sz="3600" dirty="0" err="1" smtClean="0">
                <a:latin typeface="Kruti Dev 016" pitchFamily="2" charset="0"/>
              </a:rPr>
              <a:t>vkbZ</a:t>
            </a:r>
            <a:r>
              <a:rPr lang="en-IN" sz="3600" dirty="0" smtClean="0">
                <a:latin typeface="Kruti Dev 016" pitchFamily="2" charset="0"/>
              </a:rPr>
              <a:t>-oh-@,</a:t>
            </a:r>
            <a:r>
              <a:rPr lang="en-IN" sz="3600" dirty="0" err="1" smtClean="0">
                <a:latin typeface="Kruti Dev 016" pitchFamily="2" charset="0"/>
              </a:rPr>
              <a:t>M~l</a:t>
            </a:r>
            <a:r>
              <a:rPr lang="en-IN" sz="3600" dirty="0" smtClean="0">
                <a:latin typeface="Kruti Dev 016" pitchFamily="2" charset="0"/>
              </a:rPr>
              <a:t> dh </a:t>
            </a:r>
            <a:r>
              <a:rPr lang="en-IN" sz="3600" dirty="0" err="1" smtClean="0">
                <a:latin typeface="Kruti Dev 016" pitchFamily="2" charset="0"/>
              </a:rPr>
              <a:t>tkudkjh</a:t>
            </a:r>
            <a:r>
              <a:rPr lang="en-IN" sz="3600" dirty="0" smtClean="0">
                <a:latin typeface="Kruti Dev 016" pitchFamily="2" charset="0"/>
              </a:rPr>
              <a:t> </a:t>
            </a:r>
            <a:r>
              <a:rPr lang="en-IN" sz="3600" dirty="0" err="1" smtClean="0">
                <a:latin typeface="Kruti Dev 016" pitchFamily="2" charset="0"/>
              </a:rPr>
              <a:t>iznku</a:t>
            </a:r>
            <a:r>
              <a:rPr lang="en-IN" sz="3600" dirty="0" smtClean="0">
                <a:latin typeface="Kruti Dev 016" pitchFamily="2" charset="0"/>
              </a:rPr>
              <a:t> </a:t>
            </a:r>
            <a:r>
              <a:rPr lang="en-IN" sz="3600" dirty="0" err="1" smtClean="0">
                <a:latin typeface="Kruti Dev 016" pitchFamily="2" charset="0"/>
              </a:rPr>
              <a:t>djuk</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mlds</a:t>
            </a:r>
            <a:r>
              <a:rPr lang="en-IN" sz="3600" dirty="0" smtClean="0">
                <a:latin typeface="Kruti Dev 016" pitchFamily="2" charset="0"/>
              </a:rPr>
              <a:t> </a:t>
            </a:r>
            <a:r>
              <a:rPr lang="en-IN" sz="3600" dirty="0" err="1" smtClean="0">
                <a:latin typeface="Kruti Dev 016" pitchFamily="2" charset="0"/>
              </a:rPr>
              <a:t>O;ogkj</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ifjorZu</a:t>
            </a:r>
            <a:r>
              <a:rPr lang="en-IN" sz="3600" dirty="0" smtClean="0">
                <a:latin typeface="Kruti Dev 016" pitchFamily="2" charset="0"/>
              </a:rPr>
              <a:t> </a:t>
            </a:r>
            <a:r>
              <a:rPr lang="en-IN" sz="3600" dirty="0" err="1" smtClean="0">
                <a:latin typeface="Kruti Dev 016" pitchFamily="2" charset="0"/>
              </a:rPr>
              <a:t>ykuk</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 </a:t>
            </a:r>
            <a:endParaRPr lang="en-US" sz="3600" dirty="0" smtClean="0">
              <a:latin typeface="Kruti Dev 016" pitchFamily="2" charset="0"/>
            </a:endParaRPr>
          </a:p>
          <a:p>
            <a:pPr algn="just"/>
            <a:r>
              <a:rPr lang="en-IN" sz="3600" dirty="0" smtClean="0">
                <a:latin typeface="Kruti Dev 016" pitchFamily="2" charset="0"/>
              </a:rPr>
              <a:t>y{; ;g </a:t>
            </a:r>
            <a:r>
              <a:rPr lang="en-IN" sz="3600" dirty="0" err="1" smtClean="0">
                <a:latin typeface="Kruti Dev 016" pitchFamily="2" charset="0"/>
              </a:rPr>
              <a:t>Hkh</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r>
              <a:rPr lang="en-IN" sz="3600" dirty="0" err="1" smtClean="0">
                <a:latin typeface="Kruti Dev 016" pitchFamily="2" charset="0"/>
              </a:rPr>
              <a:t>fd</a:t>
            </a:r>
            <a:r>
              <a:rPr lang="en-IN" sz="3600" dirty="0" smtClean="0">
                <a:latin typeface="Kruti Dev 016" pitchFamily="2" charset="0"/>
              </a:rPr>
              <a:t> </a:t>
            </a:r>
            <a:r>
              <a:rPr lang="en-IN" sz="3600" dirty="0" err="1" smtClean="0">
                <a:latin typeface="Kruti Dev 016" pitchFamily="2" charset="0"/>
              </a:rPr>
              <a:t>ejht</a:t>
            </a:r>
            <a:r>
              <a:rPr lang="en-IN" sz="3600" dirty="0" smtClean="0">
                <a:latin typeface="Kruti Dev 016" pitchFamily="2" charset="0"/>
              </a:rPr>
              <a:t> </a:t>
            </a:r>
            <a:r>
              <a:rPr lang="en-IN" sz="3600" dirty="0" err="1" smtClean="0">
                <a:latin typeface="Kruti Dev 016" pitchFamily="2" charset="0"/>
              </a:rPr>
              <a:t>lgtrk</a:t>
            </a:r>
            <a:r>
              <a:rPr lang="en-IN" sz="3600" dirty="0" smtClean="0">
                <a:latin typeface="Kruti Dev 016" pitchFamily="2" charset="0"/>
              </a:rPr>
              <a:t> </a:t>
            </a:r>
            <a:r>
              <a:rPr lang="en-IN" sz="3600" dirty="0" err="1" smtClean="0">
                <a:latin typeface="Kruti Dev 016" pitchFamily="2" charset="0"/>
              </a:rPr>
              <a:t>ls</a:t>
            </a:r>
            <a:r>
              <a:rPr lang="en-IN" sz="3600" dirty="0" smtClean="0">
                <a:latin typeface="Kruti Dev 016" pitchFamily="2" charset="0"/>
              </a:rPr>
              <a:t> ,p-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ijh</a:t>
            </a:r>
            <a:r>
              <a:rPr lang="en-IN" sz="3600" dirty="0" smtClean="0">
                <a:latin typeface="Kruti Dev 016" pitchFamily="2" charset="0"/>
              </a:rPr>
              <a:t>{</a:t>
            </a:r>
            <a:r>
              <a:rPr lang="en-IN" sz="3600" dirty="0" err="1" smtClean="0">
                <a:latin typeface="Kruti Dev 016" pitchFamily="2" charset="0"/>
              </a:rPr>
              <a:t>k.k</a:t>
            </a:r>
            <a:r>
              <a:rPr lang="en-IN" sz="3600" dirty="0" smtClean="0">
                <a:latin typeface="Kruti Dev 016" pitchFamily="2" charset="0"/>
              </a:rPr>
              <a:t> </a:t>
            </a:r>
            <a:r>
              <a:rPr lang="en-IN" sz="3600" dirty="0" err="1" smtClean="0">
                <a:latin typeface="Kruti Dev 016" pitchFamily="2" charset="0"/>
              </a:rPr>
              <a:t>dk</a:t>
            </a:r>
            <a:r>
              <a:rPr lang="en-IN" sz="3600" dirty="0" smtClean="0">
                <a:latin typeface="Kruti Dev 016" pitchFamily="2" charset="0"/>
              </a:rPr>
              <a:t> </a:t>
            </a:r>
            <a:r>
              <a:rPr lang="en-IN" sz="3600" dirty="0" err="1" smtClean="0">
                <a:latin typeface="Kruti Dev 016" pitchFamily="2" charset="0"/>
              </a:rPr>
              <a:t>fu.kZ</a:t>
            </a:r>
            <a:r>
              <a:rPr lang="en-IN" sz="3600" dirty="0" smtClean="0">
                <a:latin typeface="Kruti Dev 016" pitchFamily="2" charset="0"/>
              </a:rPr>
              <a:t>; </a:t>
            </a:r>
            <a:r>
              <a:rPr lang="en-IN" sz="3600" dirty="0" err="1" smtClean="0">
                <a:latin typeface="Kruti Dev 016" pitchFamily="2" charset="0"/>
              </a:rPr>
              <a:t>djs</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ijh</a:t>
            </a:r>
            <a:r>
              <a:rPr lang="en-IN" sz="3600" dirty="0" smtClean="0">
                <a:latin typeface="Kruti Dev 016" pitchFamily="2" charset="0"/>
              </a:rPr>
              <a:t>{</a:t>
            </a:r>
            <a:r>
              <a:rPr lang="en-IN" sz="3600" dirty="0" err="1" smtClean="0">
                <a:latin typeface="Kruti Dev 016" pitchFamily="2" charset="0"/>
              </a:rPr>
              <a:t>k.k</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ifj.kkeksa</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izHkkoks</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le&gt;  </a:t>
            </a:r>
            <a:r>
              <a:rPr lang="en-IN" sz="3600" dirty="0" err="1" smtClean="0">
                <a:latin typeface="Kruti Dev 016" pitchFamily="2" charset="0"/>
              </a:rPr>
              <a:t>ldsA</a:t>
            </a:r>
            <a:r>
              <a:rPr lang="en-IN" sz="3600" dirty="0" smtClean="0">
                <a:latin typeface="Kruti Dev 016" pitchFamily="2" charset="0"/>
              </a:rPr>
              <a:t> </a:t>
            </a:r>
            <a:endParaRPr lang="en-US" sz="3600" dirty="0">
              <a:latin typeface="Kruti Dev 016" pitchFamily="2"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59E84DB5-C6A9-49F2-968F-BE1E7599B72F}" type="slidenum">
              <a:rPr lang="en-US"/>
              <a:pPr/>
              <a:t>4</a:t>
            </a:fld>
            <a:endParaRPr lang="en-US"/>
          </a:p>
        </p:txBody>
      </p:sp>
      <p:graphicFrame>
        <p:nvGraphicFramePr>
          <p:cNvPr id="28677" name="Organization Chart 5"/>
          <p:cNvGraphicFramePr>
            <a:graphicFrameLocks/>
          </p:cNvGraphicFramePr>
          <p:nvPr>
            <p:ph/>
          </p:nvPr>
        </p:nvGraphicFramePr>
        <p:xfrm>
          <a:off x="762000" y="990600"/>
          <a:ext cx="7924800" cy="5324475"/>
        </p:xfrm>
        <a:graphic>
          <a:graphicData uri="http://schemas.openxmlformats.org/drawingml/2006/compatibility">
            <com:legacyDrawing xmlns:com="http://schemas.openxmlformats.org/drawingml/2006/compatibility" spid="_x0000_s28677"/>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6E0C71A6-A982-4A22-9608-6223FB2845DE}" type="slidenum">
              <a:rPr lang="en-US"/>
              <a:pPr/>
              <a:t>5</a:t>
            </a:fld>
            <a:endParaRPr lang="en-US"/>
          </a:p>
        </p:txBody>
      </p:sp>
      <p:graphicFrame>
        <p:nvGraphicFramePr>
          <p:cNvPr id="26653" name="Organization Chart 29"/>
          <p:cNvGraphicFramePr>
            <a:graphicFrameLocks/>
          </p:cNvGraphicFramePr>
          <p:nvPr>
            <p:ph/>
          </p:nvPr>
        </p:nvGraphicFramePr>
        <p:xfrm>
          <a:off x="762000" y="1066800"/>
          <a:ext cx="7924800" cy="5324475"/>
        </p:xfrm>
        <a:graphic>
          <a:graphicData uri="http://schemas.openxmlformats.org/drawingml/2006/compatibility">
            <com:legacyDrawing xmlns:com="http://schemas.openxmlformats.org/drawingml/2006/compatibility" spid="_x0000_s26653"/>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1CA1C5B5-F4B6-45DE-87E8-4586A0F5AD31}" type="slidenum">
              <a:rPr lang="en-US"/>
              <a:pPr/>
              <a:t>6</a:t>
            </a:fld>
            <a:endParaRPr lang="en-US"/>
          </a:p>
        </p:txBody>
      </p:sp>
      <p:sp>
        <p:nvSpPr>
          <p:cNvPr id="25602" name="AutoShape 2"/>
          <p:cNvSpPr>
            <a:spLocks noGrp="1" noChangeArrowheads="1"/>
          </p:cNvSpPr>
          <p:nvPr>
            <p:ph type="title"/>
          </p:nvPr>
        </p:nvSpPr>
        <p:spPr>
          <a:xfrm>
            <a:off x="762000" y="785813"/>
            <a:ext cx="7778750" cy="1058862"/>
          </a:xfrm>
        </p:spPr>
        <p:txBody>
          <a:bodyPr/>
          <a:lstStyle/>
          <a:p>
            <a:pPr algn="ctr"/>
            <a:r>
              <a:rPr lang="en-IN" sz="4800" dirty="0" err="1" smtClean="0">
                <a:latin typeface="Kruti Dev 016" pitchFamily="2" charset="0"/>
              </a:rPr>
              <a:t>lhjks&amp;LVsVl</a:t>
            </a:r>
            <a:r>
              <a:rPr lang="en-IN" sz="4800" dirty="0" smtClean="0">
                <a:latin typeface="Kruti Dev 016" pitchFamily="2" charset="0"/>
              </a:rPr>
              <a:t> </a:t>
            </a:r>
            <a:r>
              <a:rPr lang="en-IN" sz="4800" dirty="0" err="1" smtClean="0">
                <a:latin typeface="Kruti Dev 016" pitchFamily="2" charset="0"/>
              </a:rPr>
              <a:t>tkuus</a:t>
            </a:r>
            <a:r>
              <a:rPr lang="en-IN" sz="4800" dirty="0" smtClean="0">
                <a:latin typeface="Kruti Dev 016" pitchFamily="2" charset="0"/>
              </a:rPr>
              <a:t> </a:t>
            </a:r>
            <a:r>
              <a:rPr lang="en-IN" sz="4800" dirty="0" err="1" smtClean="0">
                <a:latin typeface="Kruti Dev 016" pitchFamily="2" charset="0"/>
              </a:rPr>
              <a:t>ds</a:t>
            </a:r>
            <a:r>
              <a:rPr lang="en-IN" sz="4800" dirty="0" smtClean="0">
                <a:latin typeface="Kruti Dev 016" pitchFamily="2" charset="0"/>
              </a:rPr>
              <a:t> </a:t>
            </a:r>
            <a:r>
              <a:rPr lang="en-IN" sz="4800" dirty="0" err="1" smtClean="0">
                <a:latin typeface="Kruti Dev 016" pitchFamily="2" charset="0"/>
              </a:rPr>
              <a:t>ykHk</a:t>
            </a:r>
            <a:r>
              <a:rPr lang="en-IN" sz="4800" dirty="0" smtClean="0">
                <a:latin typeface="Kruti Dev 016" pitchFamily="2" charset="0"/>
              </a:rPr>
              <a:t> </a:t>
            </a:r>
            <a:endParaRPr lang="en-US" sz="4800" dirty="0"/>
          </a:p>
        </p:txBody>
      </p:sp>
      <p:sp>
        <p:nvSpPr>
          <p:cNvPr id="25603" name="Rectangle 3"/>
          <p:cNvSpPr>
            <a:spLocks noGrp="1" noChangeArrowheads="1"/>
          </p:cNvSpPr>
          <p:nvPr>
            <p:ph type="body" idx="1"/>
          </p:nvPr>
        </p:nvSpPr>
        <p:spPr>
          <a:xfrm>
            <a:off x="762000" y="2286000"/>
            <a:ext cx="8229600" cy="4038600"/>
          </a:xfrm>
        </p:spPr>
        <p:txBody>
          <a:bodyPr/>
          <a:lstStyle/>
          <a:p>
            <a:pPr lvl="0" algn="just"/>
            <a:r>
              <a:rPr lang="en-IN" sz="3200" dirty="0" err="1" smtClean="0">
                <a:latin typeface="Kruti Dev 016" pitchFamily="2" charset="0"/>
              </a:rPr>
              <a:t>og</a:t>
            </a:r>
            <a:r>
              <a:rPr lang="en-IN" sz="3200" dirty="0" smtClean="0">
                <a:latin typeface="Kruti Dev 016" pitchFamily="2" charset="0"/>
              </a:rPr>
              <a:t> </a:t>
            </a:r>
            <a:r>
              <a:rPr lang="en-IN" sz="3200" dirty="0" err="1" smtClean="0">
                <a:latin typeface="Kruti Dev 016" pitchFamily="2" charset="0"/>
              </a:rPr>
              <a:t>O;fDr</a:t>
            </a:r>
            <a:r>
              <a:rPr lang="en-IN" sz="3200" dirty="0" smtClean="0">
                <a:latin typeface="Kruti Dev 016" pitchFamily="2" charset="0"/>
              </a:rPr>
              <a:t> </a:t>
            </a:r>
            <a:r>
              <a:rPr lang="en-IN" sz="3200" dirty="0" err="1" smtClean="0">
                <a:latin typeface="Kruti Dev 016" pitchFamily="2" charset="0"/>
              </a:rPr>
              <a:t>tks</a:t>
            </a:r>
            <a:r>
              <a:rPr lang="en-IN" sz="3200" dirty="0" smtClean="0">
                <a:latin typeface="Kruti Dev 016" pitchFamily="2" charset="0"/>
              </a:rPr>
              <a:t> </a:t>
            </a:r>
            <a:r>
              <a:rPr lang="en-IN" sz="3200" dirty="0" err="1" smtClean="0">
                <a:latin typeface="Kruti Dev 016" pitchFamily="2" charset="0"/>
              </a:rPr>
              <a:t>viuh</a:t>
            </a:r>
            <a:r>
              <a:rPr lang="en-IN" sz="3200" dirty="0" smtClean="0">
                <a:latin typeface="Kruti Dev 016" pitchFamily="2" charset="0"/>
              </a:rPr>
              <a:t> </a:t>
            </a:r>
            <a:r>
              <a:rPr lang="en-IN" sz="3200" dirty="0" err="1" smtClean="0">
                <a:latin typeface="Kruti Dev 016" pitchFamily="2" charset="0"/>
              </a:rPr>
              <a:t>fLFkfr</a:t>
            </a:r>
            <a:r>
              <a:rPr lang="en-IN" sz="3200" dirty="0" smtClean="0">
                <a:latin typeface="Kruti Dev 016" pitchFamily="2" charset="0"/>
              </a:rPr>
              <a:t> </a:t>
            </a:r>
            <a:r>
              <a:rPr lang="en-IN" sz="3200" dirty="0" err="1" smtClean="0">
                <a:latin typeface="Kruti Dev 016" pitchFamily="2" charset="0"/>
              </a:rPr>
              <a:t>izkjaHk</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tkurk</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t>
            </a:r>
            <a:r>
              <a:rPr lang="en-IN" sz="3200" dirty="0" err="1" smtClean="0">
                <a:latin typeface="Kruti Dev 016" pitchFamily="2" charset="0"/>
              </a:rPr>
              <a:t>mldks</a:t>
            </a:r>
            <a:r>
              <a:rPr lang="en-IN" sz="3200" dirty="0" smtClean="0">
                <a:latin typeface="Kruti Dev 016" pitchFamily="2" charset="0"/>
              </a:rPr>
              <a:t> </a:t>
            </a:r>
            <a:r>
              <a:rPr lang="en-IN" sz="3200" dirty="0" err="1" smtClean="0">
                <a:latin typeface="Kruti Dev 016" pitchFamily="2" charset="0"/>
              </a:rPr>
              <a:t>lgh</a:t>
            </a:r>
            <a:r>
              <a:rPr lang="en-IN" sz="3200" dirty="0" smtClean="0">
                <a:latin typeface="Kruti Dev 016" pitchFamily="2" charset="0"/>
              </a:rPr>
              <a:t> </a:t>
            </a:r>
            <a:r>
              <a:rPr lang="en-IN" sz="3200" dirty="0" err="1" smtClean="0">
                <a:latin typeface="Kruti Dev 016" pitchFamily="2" charset="0"/>
              </a:rPr>
              <a:t>fpfdRlh</a:t>
            </a:r>
            <a:r>
              <a:rPr lang="en-IN" sz="3200" dirty="0" smtClean="0">
                <a:latin typeface="Kruti Dev 016" pitchFamily="2" charset="0"/>
              </a:rPr>
              <a:t>; </a:t>
            </a:r>
            <a:r>
              <a:rPr lang="en-IN" sz="3200" dirty="0" err="1" smtClean="0">
                <a:latin typeface="Kruti Dev 016" pitchFamily="2" charset="0"/>
              </a:rPr>
              <a:t>mipkj</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kh?kz</a:t>
            </a:r>
            <a:r>
              <a:rPr lang="en-IN" sz="3200" dirty="0" smtClean="0">
                <a:latin typeface="Kruti Dev 016" pitchFamily="2" charset="0"/>
              </a:rPr>
              <a:t> </a:t>
            </a:r>
            <a:r>
              <a:rPr lang="en-IN" sz="3200" dirty="0" err="1" smtClean="0">
                <a:latin typeface="Kruti Dev 016" pitchFamily="2" charset="0"/>
              </a:rPr>
              <a:t>lnafHkZr</a:t>
            </a:r>
            <a:r>
              <a:rPr lang="en-IN" sz="3200" dirty="0" smtClean="0">
                <a:latin typeface="Kruti Dev 016" pitchFamily="2" charset="0"/>
              </a:rPr>
              <a:t> </a:t>
            </a:r>
            <a:r>
              <a:rPr lang="en-IN" sz="3200" dirty="0" err="1" smtClean="0">
                <a:latin typeface="Kruti Dev 016" pitchFamily="2" charset="0"/>
              </a:rPr>
              <a:t>djk</a:t>
            </a:r>
            <a:r>
              <a:rPr lang="en-IN" sz="3200" dirty="0" smtClean="0">
                <a:latin typeface="Kruti Dev 016" pitchFamily="2" charset="0"/>
              </a:rPr>
              <a:t> </a:t>
            </a:r>
            <a:r>
              <a:rPr lang="en-IN" sz="3200" dirty="0" err="1" smtClean="0">
                <a:latin typeface="Kruti Dev 016" pitchFamily="2" charset="0"/>
              </a:rPr>
              <a:t>tk</a:t>
            </a:r>
            <a:r>
              <a:rPr lang="en-IN" sz="3200" dirty="0" smtClean="0">
                <a:latin typeface="Kruti Dev 016" pitchFamily="2" charset="0"/>
              </a:rPr>
              <a:t> </a:t>
            </a:r>
            <a:r>
              <a:rPr lang="en-IN" sz="3200" dirty="0" err="1" smtClean="0">
                <a:latin typeface="Kruti Dev 016" pitchFamily="2" charset="0"/>
              </a:rPr>
              <a:t>ldrk</a:t>
            </a:r>
            <a:r>
              <a:rPr lang="en-IN" sz="3200" dirty="0" smtClean="0">
                <a:latin typeface="Kruti Dev 016" pitchFamily="2" charset="0"/>
              </a:rPr>
              <a:t> </a:t>
            </a:r>
            <a:r>
              <a:rPr lang="en-IN" sz="3200" dirty="0" err="1" smtClean="0">
                <a:latin typeface="Kruti Dev 016" pitchFamily="2" charset="0"/>
              </a:rPr>
              <a:t>gSA</a:t>
            </a:r>
            <a:endParaRPr lang="en-US" sz="3200" dirty="0" smtClean="0">
              <a:latin typeface="Kruti Dev 016" pitchFamily="2" charset="0"/>
            </a:endParaRPr>
          </a:p>
          <a:p>
            <a:pPr lvl="0" algn="just"/>
            <a:r>
              <a:rPr lang="en-IN" sz="3200" dirty="0" err="1" smtClean="0">
                <a:latin typeface="Kruti Dev 016" pitchFamily="2" charset="0"/>
              </a:rPr>
              <a:t>os</a:t>
            </a:r>
            <a:r>
              <a:rPr lang="en-IN" sz="3200" dirty="0" smtClean="0">
                <a:latin typeface="Kruti Dev 016" pitchFamily="2" charset="0"/>
              </a:rPr>
              <a:t> </a:t>
            </a:r>
            <a:r>
              <a:rPr lang="en-IN" sz="3200" dirty="0" err="1" smtClean="0">
                <a:latin typeface="Kruti Dev 016" pitchFamily="2" charset="0"/>
              </a:rPr>
              <a:t>vius</a:t>
            </a:r>
            <a:r>
              <a:rPr lang="en-IN" sz="3200" dirty="0" smtClean="0">
                <a:latin typeface="Kruti Dev 016" pitchFamily="2" charset="0"/>
              </a:rPr>
              <a:t> ;</a:t>
            </a:r>
            <a:r>
              <a:rPr lang="en-IN" sz="3200" dirty="0" err="1" smtClean="0">
                <a:latin typeface="Kruti Dev 016" pitchFamily="2" charset="0"/>
              </a:rPr>
              <a:t>kSfud</a:t>
            </a:r>
            <a:r>
              <a:rPr lang="en-IN" sz="3200" dirty="0" smtClean="0">
                <a:latin typeface="Kruti Dev 016" pitchFamily="2" charset="0"/>
              </a:rPr>
              <a:t> </a:t>
            </a:r>
            <a:r>
              <a:rPr lang="en-IN" sz="3200" dirty="0" err="1" smtClean="0">
                <a:latin typeface="Kruti Dev 016" pitchFamily="2" charset="0"/>
              </a:rPr>
              <a:t>lkfFk;ksa</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a:t>
            </a:r>
            <a:r>
              <a:rPr lang="en-IN" sz="3200" dirty="0" err="1" smtClean="0">
                <a:latin typeface="Kruti Dev 016" pitchFamily="2" charset="0"/>
              </a:rPr>
              <a:t>gfr;kr</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cpk</a:t>
            </a:r>
            <a:r>
              <a:rPr lang="en-IN" sz="3200" dirty="0" smtClean="0">
                <a:latin typeface="Kruti Dev 016" pitchFamily="2" charset="0"/>
              </a:rPr>
              <a:t> </a:t>
            </a:r>
            <a:r>
              <a:rPr lang="en-IN" sz="3200" dirty="0" err="1" smtClean="0">
                <a:latin typeface="Kruti Dev 016" pitchFamily="2" charset="0"/>
              </a:rPr>
              <a:t>ldrs</a:t>
            </a:r>
            <a:r>
              <a:rPr lang="en-IN" sz="3200" dirty="0" smtClean="0">
                <a:latin typeface="Kruti Dev 016" pitchFamily="2" charset="0"/>
              </a:rPr>
              <a:t> </a:t>
            </a:r>
            <a:r>
              <a:rPr lang="en-IN" sz="3200" dirty="0" err="1" smtClean="0">
                <a:latin typeface="Kruti Dev 016" pitchFamily="2" charset="0"/>
              </a:rPr>
              <a:t>gSa</a:t>
            </a:r>
            <a:r>
              <a:rPr lang="en-IN" sz="3200" dirty="0" smtClean="0">
                <a:latin typeface="Kruti Dev 016" pitchFamily="2" charset="0"/>
              </a:rPr>
              <a:t>  ;k </a:t>
            </a:r>
            <a:r>
              <a:rPr lang="en-IN" sz="3200" dirty="0" err="1" smtClean="0">
                <a:latin typeface="Kruti Dev 016" pitchFamily="2" charset="0"/>
              </a:rPr>
              <a:t>fQj</a:t>
            </a:r>
            <a:r>
              <a:rPr lang="en-IN" sz="3200" dirty="0" smtClean="0">
                <a:latin typeface="Kruti Dev 016" pitchFamily="2" charset="0"/>
              </a:rPr>
              <a:t> </a:t>
            </a:r>
            <a:r>
              <a:rPr lang="en-IN" sz="3200" dirty="0" err="1" smtClean="0">
                <a:latin typeface="Kruti Dev 016" pitchFamily="2" charset="0"/>
              </a:rPr>
              <a:t>xHkZorh</a:t>
            </a:r>
            <a:r>
              <a:rPr lang="en-IN" sz="3200" dirty="0" smtClean="0">
                <a:latin typeface="Kruti Dev 016" pitchFamily="2" charset="0"/>
              </a:rPr>
              <a:t> </a:t>
            </a:r>
            <a:r>
              <a:rPr lang="en-IN" sz="3200" dirty="0" err="1" smtClean="0">
                <a:latin typeface="Kruti Dev 016" pitchFamily="2" charset="0"/>
              </a:rPr>
              <a:t>efgyk</a:t>
            </a:r>
            <a:r>
              <a:rPr lang="en-IN" sz="3200" dirty="0" smtClean="0">
                <a:latin typeface="Kruti Dev 016" pitchFamily="2" charset="0"/>
              </a:rPr>
              <a:t> </a:t>
            </a:r>
            <a:r>
              <a:rPr lang="en-IN" sz="3200" dirty="0" err="1" smtClean="0">
                <a:latin typeface="Kruti Dev 016" pitchFamily="2" charset="0"/>
              </a:rPr>
              <a:t>vius</a:t>
            </a:r>
            <a:r>
              <a:rPr lang="en-IN" sz="3200" dirty="0" smtClean="0">
                <a:latin typeface="Kruti Dev 016" pitchFamily="2" charset="0"/>
              </a:rPr>
              <a:t> </a:t>
            </a:r>
            <a:r>
              <a:rPr lang="en-IN" sz="3200" dirty="0" err="1" smtClean="0">
                <a:latin typeface="Kruti Dev 016" pitchFamily="2" charset="0"/>
              </a:rPr>
              <a:t>vtUes</a:t>
            </a:r>
            <a:r>
              <a:rPr lang="en-IN" sz="3200" dirty="0" smtClean="0">
                <a:latin typeface="Kruti Dev 016" pitchFamily="2" charset="0"/>
              </a:rPr>
              <a:t> </a:t>
            </a:r>
            <a:r>
              <a:rPr lang="en-IN" sz="3200" dirty="0" err="1" smtClean="0">
                <a:latin typeface="Kruti Dev 016" pitchFamily="2" charset="0"/>
              </a:rPr>
              <a:t>cPps</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¼ ;</a:t>
            </a:r>
            <a:r>
              <a:rPr lang="en-IN" sz="3200" dirty="0" err="1" smtClean="0">
                <a:latin typeface="Kruti Dev 016" pitchFamily="2" charset="0"/>
              </a:rPr>
              <a:t>kfu</a:t>
            </a:r>
            <a:r>
              <a:rPr lang="en-IN" sz="3200" dirty="0" smtClean="0">
                <a:latin typeface="Kruti Dev 016" pitchFamily="2" charset="0"/>
              </a:rPr>
              <a:t> </a:t>
            </a:r>
            <a:r>
              <a:rPr lang="en-IN" sz="3200" dirty="0" err="1" smtClean="0">
                <a:latin typeface="Kruti Dev 016" pitchFamily="2" charset="0"/>
              </a:rPr>
              <a:t>ih-ih-Vh-lh-Vh</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½ </a:t>
            </a:r>
            <a:endParaRPr lang="en-US" sz="3200" dirty="0" smtClean="0">
              <a:latin typeface="Kruti Dev 016" pitchFamily="2" charset="0"/>
            </a:endParaRPr>
          </a:p>
          <a:p>
            <a:pPr algn="just"/>
            <a:r>
              <a:rPr lang="en-IN" sz="3200" dirty="0" err="1" smtClean="0">
                <a:latin typeface="Kruti Dev 016" pitchFamily="2" charset="0"/>
              </a:rPr>
              <a:t>var</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,p-</a:t>
            </a:r>
            <a:r>
              <a:rPr lang="en-IN" sz="3200" dirty="0" err="1" smtClean="0">
                <a:latin typeface="Kruti Dev 016" pitchFamily="2" charset="0"/>
              </a:rPr>
              <a:t>vkbZ</a:t>
            </a:r>
            <a:r>
              <a:rPr lang="en-IN" sz="3200" dirty="0" smtClean="0">
                <a:latin typeface="Kruti Dev 016" pitchFamily="2" charset="0"/>
              </a:rPr>
              <a:t>-oh- @,</a:t>
            </a:r>
            <a:r>
              <a:rPr lang="en-IN" sz="3200" dirty="0" err="1" smtClean="0">
                <a:latin typeface="Kruti Dev 016" pitchFamily="2" charset="0"/>
              </a:rPr>
              <a:t>M~l</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lkFk</a:t>
            </a:r>
            <a:r>
              <a:rPr lang="en-IN" sz="3200" dirty="0" smtClean="0">
                <a:latin typeface="Kruti Dev 016" pitchFamily="2" charset="0"/>
              </a:rPr>
              <a:t> </a:t>
            </a:r>
            <a:r>
              <a:rPr lang="en-IN" sz="3200" dirty="0" err="1" smtClean="0">
                <a:latin typeface="Kruti Dev 016" pitchFamily="2" charset="0"/>
              </a:rPr>
              <a:t>th</a:t>
            </a:r>
            <a:r>
              <a:rPr lang="en-IN" sz="3200" dirty="0" smtClean="0">
                <a:latin typeface="Kruti Dev 016" pitchFamily="2" charset="0"/>
              </a:rPr>
              <a:t> </a:t>
            </a:r>
            <a:r>
              <a:rPr lang="en-IN" sz="3200" dirty="0" err="1" smtClean="0">
                <a:latin typeface="Kruti Dev 016" pitchFamily="2" charset="0"/>
              </a:rPr>
              <a:t>jgs</a:t>
            </a:r>
            <a:r>
              <a:rPr lang="en-IN" sz="3200" dirty="0" smtClean="0">
                <a:latin typeface="Kruti Dev 016" pitchFamily="2" charset="0"/>
              </a:rPr>
              <a:t> </a:t>
            </a:r>
            <a:r>
              <a:rPr lang="en-IN" sz="3200" dirty="0" err="1" smtClean="0">
                <a:latin typeface="Kruti Dev 016" pitchFamily="2" charset="0"/>
              </a:rPr>
              <a:t>yksx</a:t>
            </a:r>
            <a:r>
              <a:rPr lang="en-IN" sz="3200" dirty="0" smtClean="0">
                <a:latin typeface="Kruti Dev 016" pitchFamily="2" charset="0"/>
              </a:rPr>
              <a:t> </a:t>
            </a:r>
            <a:r>
              <a:rPr lang="en-IN" sz="3200" dirty="0" err="1" smtClean="0">
                <a:latin typeface="Kruti Dev 016" pitchFamily="2" charset="0"/>
              </a:rPr>
              <a:t>Hkh</a:t>
            </a:r>
            <a:r>
              <a:rPr lang="en-IN" sz="3200" dirty="0" smtClean="0">
                <a:latin typeface="Kruti Dev 016" pitchFamily="2" charset="0"/>
              </a:rPr>
              <a:t> </a:t>
            </a:r>
            <a:r>
              <a:rPr lang="en-IN" sz="3200" dirty="0" err="1" smtClean="0">
                <a:latin typeface="Kruti Dev 016" pitchFamily="2" charset="0"/>
              </a:rPr>
              <a:t>lko</a:t>
            </a:r>
            <a:r>
              <a:rPr lang="en-IN" sz="3200" dirty="0" smtClean="0">
                <a:latin typeface="Kruti Dev 016" pitchFamily="2" charset="0"/>
              </a:rPr>
              <a:t>/</a:t>
            </a:r>
            <a:r>
              <a:rPr lang="en-IN" sz="3200" dirty="0" err="1" smtClean="0">
                <a:latin typeface="Kruti Dev 016" pitchFamily="2" charset="0"/>
              </a:rPr>
              <a:t>kkfu;ka</a:t>
            </a:r>
            <a:r>
              <a:rPr lang="en-IN" sz="3200" dirty="0" smtClean="0">
                <a:latin typeface="Kruti Dev 016" pitchFamily="2" charset="0"/>
              </a:rPr>
              <a:t> </a:t>
            </a:r>
            <a:r>
              <a:rPr lang="en-IN" sz="3200" dirty="0" err="1" smtClean="0">
                <a:latin typeface="Kruti Dev 016" pitchFamily="2" charset="0"/>
              </a:rPr>
              <a:t>ys</a:t>
            </a:r>
            <a:r>
              <a:rPr lang="en-IN" sz="3200" dirty="0" smtClean="0">
                <a:latin typeface="Kruti Dev 016" pitchFamily="2" charset="0"/>
              </a:rPr>
              <a:t> </a:t>
            </a:r>
            <a:r>
              <a:rPr lang="en-IN" sz="3200" dirty="0" err="1" smtClean="0">
                <a:latin typeface="Kruti Dev 016" pitchFamily="2" charset="0"/>
              </a:rPr>
              <a:t>ldrs</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t>
            </a:r>
            <a:r>
              <a:rPr lang="en-IN" sz="3200" dirty="0" err="1" smtClean="0">
                <a:latin typeface="Kruti Dev 016" pitchFamily="2" charset="0"/>
              </a:rPr>
              <a:t>rkfd</a:t>
            </a:r>
            <a:r>
              <a:rPr lang="en-IN" sz="3200" dirty="0" smtClean="0">
                <a:latin typeface="Kruti Dev 016" pitchFamily="2" charset="0"/>
              </a:rPr>
              <a:t> </a:t>
            </a:r>
            <a:r>
              <a:rPr lang="en-IN" sz="3200" dirty="0" err="1" smtClean="0">
                <a:latin typeface="Kruti Dev 016" pitchFamily="2" charset="0"/>
              </a:rPr>
              <a:t>os</a:t>
            </a:r>
            <a:r>
              <a:rPr lang="en-IN" sz="3200" dirty="0" smtClean="0">
                <a:latin typeface="Kruti Dev 016" pitchFamily="2" charset="0"/>
              </a:rPr>
              <a:t> ,p-</a:t>
            </a:r>
            <a:r>
              <a:rPr lang="en-IN" sz="3200" dirty="0" err="1" smtClean="0">
                <a:latin typeface="Kruti Dev 016" pitchFamily="2" charset="0"/>
              </a:rPr>
              <a:t>vkbZ</a:t>
            </a:r>
            <a:r>
              <a:rPr lang="en-IN" sz="3200" dirty="0" smtClean="0">
                <a:latin typeface="Kruti Dev 016" pitchFamily="2" charset="0"/>
              </a:rPr>
              <a:t>-oh-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nwljs</a:t>
            </a:r>
            <a:r>
              <a:rPr lang="en-IN" sz="3200" dirty="0" smtClean="0">
                <a:latin typeface="Kruti Dev 016" pitchFamily="2" charset="0"/>
              </a:rPr>
              <a:t> </a:t>
            </a:r>
            <a:r>
              <a:rPr lang="en-IN" sz="3200" dirty="0" err="1" smtClean="0">
                <a:latin typeface="Kruti Dev 016" pitchFamily="2" charset="0"/>
              </a:rPr>
              <a:t>ok;jl</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laØfer</a:t>
            </a:r>
            <a:r>
              <a:rPr lang="en-IN" sz="3200" dirty="0" smtClean="0">
                <a:latin typeface="Kruti Dev 016" pitchFamily="2" charset="0"/>
              </a:rPr>
              <a:t> </a:t>
            </a:r>
            <a:r>
              <a:rPr lang="en-IN" sz="3200" dirty="0" err="1" smtClean="0">
                <a:latin typeface="Kruti Dev 016" pitchFamily="2" charset="0"/>
              </a:rPr>
              <a:t>gksus</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cp </a:t>
            </a:r>
            <a:r>
              <a:rPr lang="en-IN" sz="3200" dirty="0" err="1" smtClean="0">
                <a:latin typeface="Kruti Dev 016" pitchFamily="2" charset="0"/>
              </a:rPr>
              <a:t>ldsa</a:t>
            </a:r>
            <a:r>
              <a:rPr lang="en-IN" sz="3200" dirty="0" smtClean="0">
                <a:latin typeface="Kruti Dev 016" pitchFamily="2" charset="0"/>
              </a:rPr>
              <a:t> A</a:t>
            </a:r>
            <a:endParaRPr lang="en-US" dirty="0"/>
          </a:p>
          <a:p>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oter Placeholder 4"/>
          <p:cNvSpPr>
            <a:spLocks noGrp="1"/>
          </p:cNvSpPr>
          <p:nvPr>
            <p:ph type="ftr" sz="quarter" idx="11"/>
          </p:nvPr>
        </p:nvSpPr>
        <p:spPr/>
        <p:txBody>
          <a:bodyPr/>
          <a:lstStyle/>
          <a:p>
            <a:r>
              <a:rPr lang="en-US"/>
              <a:t>ICTC Team Training</a:t>
            </a:r>
          </a:p>
        </p:txBody>
      </p:sp>
      <p:sp>
        <p:nvSpPr>
          <p:cNvPr id="26" name="Slide Number Placeholder 5"/>
          <p:cNvSpPr>
            <a:spLocks noGrp="1"/>
          </p:cNvSpPr>
          <p:nvPr>
            <p:ph type="sldNum" sz="quarter" idx="12"/>
          </p:nvPr>
        </p:nvSpPr>
        <p:spPr/>
        <p:txBody>
          <a:bodyPr/>
          <a:lstStyle/>
          <a:p>
            <a:fld id="{15587153-1B07-4292-BB30-7161E328AB25}" type="slidenum">
              <a:rPr lang="en-US"/>
              <a:pPr/>
              <a:t>7</a:t>
            </a:fld>
            <a:endParaRPr lang="en-US"/>
          </a:p>
        </p:txBody>
      </p:sp>
      <p:sp>
        <p:nvSpPr>
          <p:cNvPr id="23556" name="AutoShape 4"/>
          <p:cNvSpPr>
            <a:spLocks noGrp="1" noChangeArrowheads="1"/>
          </p:cNvSpPr>
          <p:nvPr>
            <p:ph type="title"/>
          </p:nvPr>
        </p:nvSpPr>
        <p:spPr>
          <a:xfrm>
            <a:off x="609600" y="685800"/>
            <a:ext cx="3962400" cy="1401763"/>
          </a:xfrm>
        </p:spPr>
        <p:txBody>
          <a:bodyPr/>
          <a:lstStyle/>
          <a:p>
            <a:r>
              <a:rPr lang="en-US" sz="4400" b="0" dirty="0" err="1" smtClean="0">
                <a:latin typeface="Kruti Dev 016" pitchFamily="2" charset="0"/>
              </a:rPr>
              <a:t>O;ogkj</a:t>
            </a:r>
            <a:r>
              <a:rPr lang="en-US" sz="4400" b="0" dirty="0" smtClean="0">
                <a:latin typeface="Kruti Dev 016" pitchFamily="2" charset="0"/>
              </a:rPr>
              <a:t> </a:t>
            </a:r>
            <a:r>
              <a:rPr lang="en-US" sz="4400" b="0" dirty="0" err="1" smtClean="0">
                <a:latin typeface="Kruti Dev 016" pitchFamily="2" charset="0"/>
              </a:rPr>
              <a:t>ifjorZu</a:t>
            </a:r>
            <a:r>
              <a:rPr lang="en-US" sz="4400" b="0" dirty="0" smtClean="0">
                <a:latin typeface="Kruti Dev 016" pitchFamily="2" charset="0"/>
              </a:rPr>
              <a:t> </a:t>
            </a:r>
            <a:r>
              <a:rPr lang="en-US" sz="4400" b="0" dirty="0" err="1" smtClean="0">
                <a:latin typeface="Kruti Dev 016" pitchFamily="2" charset="0"/>
              </a:rPr>
              <a:t>dks</a:t>
            </a:r>
            <a:r>
              <a:rPr lang="en-US" sz="4400" b="0" dirty="0" smtClean="0">
                <a:latin typeface="Kruti Dev 016" pitchFamily="2" charset="0"/>
              </a:rPr>
              <a:t> le&gt;</a:t>
            </a:r>
            <a:r>
              <a:rPr lang="en-US" sz="4400" b="0" dirty="0" err="1" smtClean="0">
                <a:latin typeface="Kruti Dev 016" pitchFamily="2" charset="0"/>
              </a:rPr>
              <a:t>uk</a:t>
            </a:r>
            <a:endParaRPr lang="en-US" sz="4400" b="0" dirty="0"/>
          </a:p>
        </p:txBody>
      </p:sp>
      <p:graphicFrame>
        <p:nvGraphicFramePr>
          <p:cNvPr id="27" name="Diagram 26"/>
          <p:cNvGraphicFramePr/>
          <p:nvPr/>
        </p:nvGraphicFramePr>
        <p:xfrm>
          <a:off x="4572000" y="228600"/>
          <a:ext cx="3657600" cy="662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a:xfrm>
            <a:off x="6117768" y="6288312"/>
            <a:ext cx="2897188" cy="474663"/>
          </a:xfrm>
        </p:spPr>
        <p:txBody>
          <a:bodyPr/>
          <a:lstStyle/>
          <a:p>
            <a:r>
              <a:rPr lang="en-US" dirty="0"/>
              <a:t>ICTC Team Training</a:t>
            </a:r>
          </a:p>
        </p:txBody>
      </p:sp>
      <p:sp>
        <p:nvSpPr>
          <p:cNvPr id="5" name="Slide Number Placeholder 5"/>
          <p:cNvSpPr>
            <a:spLocks noGrp="1"/>
          </p:cNvSpPr>
          <p:nvPr>
            <p:ph type="sldNum" sz="quarter" idx="12"/>
          </p:nvPr>
        </p:nvSpPr>
        <p:spPr/>
        <p:txBody>
          <a:bodyPr/>
          <a:lstStyle/>
          <a:p>
            <a:fld id="{8A61E381-5153-4DC5-9B16-59B06F0FAFFA}" type="slidenum">
              <a:rPr lang="en-US"/>
              <a:pPr/>
              <a:t>8</a:t>
            </a:fld>
            <a:endParaRPr lang="en-US"/>
          </a:p>
        </p:txBody>
      </p:sp>
      <p:sp>
        <p:nvSpPr>
          <p:cNvPr id="22530" name="AutoShape 2"/>
          <p:cNvSpPr>
            <a:spLocks noGrp="1" noChangeArrowheads="1"/>
          </p:cNvSpPr>
          <p:nvPr>
            <p:ph type="title"/>
          </p:nvPr>
        </p:nvSpPr>
        <p:spPr/>
        <p:txBody>
          <a:bodyPr/>
          <a:lstStyle/>
          <a:p>
            <a:pPr algn="ctr"/>
            <a:r>
              <a:rPr lang="en-IN" sz="5400" dirty="0" err="1" smtClean="0">
                <a:latin typeface="Kruti Dev 016" pitchFamily="2" charset="0"/>
              </a:rPr>
              <a:t>O;ogkj</a:t>
            </a:r>
            <a:r>
              <a:rPr lang="en-IN" sz="5400" dirty="0" smtClean="0">
                <a:latin typeface="Kruti Dev 016" pitchFamily="2" charset="0"/>
              </a:rPr>
              <a:t> </a:t>
            </a:r>
            <a:r>
              <a:rPr lang="en-IN" sz="5400" dirty="0" err="1" smtClean="0">
                <a:latin typeface="Kruti Dev 016" pitchFamily="2" charset="0"/>
              </a:rPr>
              <a:t>ifjorZu</a:t>
            </a:r>
            <a:r>
              <a:rPr lang="en-IN" sz="5400" dirty="0" smtClean="0">
                <a:latin typeface="Kruti Dev 016" pitchFamily="2" charset="0"/>
              </a:rPr>
              <a:t> </a:t>
            </a:r>
            <a:r>
              <a:rPr lang="en-IN" sz="5400" dirty="0" err="1" smtClean="0">
                <a:latin typeface="Kruti Dev 016" pitchFamily="2" charset="0"/>
              </a:rPr>
              <a:t>ds</a:t>
            </a:r>
            <a:r>
              <a:rPr lang="en-IN" sz="5400" dirty="0" smtClean="0">
                <a:latin typeface="Kruti Dev 016" pitchFamily="2" charset="0"/>
              </a:rPr>
              <a:t> </a:t>
            </a:r>
            <a:r>
              <a:rPr lang="en-IN" sz="5400" dirty="0" err="1" smtClean="0">
                <a:latin typeface="Kruti Dev 016" pitchFamily="2" charset="0"/>
              </a:rPr>
              <a:t>rhu</a:t>
            </a:r>
            <a:r>
              <a:rPr lang="en-IN" sz="5400" dirty="0" smtClean="0">
                <a:latin typeface="Kruti Dev 016" pitchFamily="2" charset="0"/>
              </a:rPr>
              <a:t> </a:t>
            </a:r>
            <a:r>
              <a:rPr lang="en-IN" sz="5400" dirty="0" err="1" smtClean="0">
                <a:latin typeface="Kruti Dev 016" pitchFamily="2" charset="0"/>
              </a:rPr>
              <a:t>ekWMy</a:t>
            </a:r>
            <a:r>
              <a:rPr lang="en-IN" sz="5400" dirty="0" smtClean="0">
                <a:latin typeface="Kruti Dev 016" pitchFamily="2" charset="0"/>
              </a:rPr>
              <a:t> </a:t>
            </a:r>
            <a:endParaRPr lang="en-US" dirty="0"/>
          </a:p>
        </p:txBody>
      </p:sp>
      <p:sp>
        <p:nvSpPr>
          <p:cNvPr id="22531" name="Rectangle 3"/>
          <p:cNvSpPr>
            <a:spLocks noGrp="1" noChangeArrowheads="1"/>
          </p:cNvSpPr>
          <p:nvPr>
            <p:ph type="body" idx="1"/>
          </p:nvPr>
        </p:nvSpPr>
        <p:spPr>
          <a:xfrm>
            <a:off x="609600" y="2362200"/>
            <a:ext cx="8229600" cy="4114800"/>
          </a:xfrm>
        </p:spPr>
        <p:txBody>
          <a:bodyPr/>
          <a:lstStyle/>
          <a:p>
            <a:pPr lvl="0" algn="just"/>
            <a:r>
              <a:rPr lang="en-IN" sz="3200" b="1" i="1" dirty="0" err="1" smtClean="0">
                <a:latin typeface="Kruti Dev 016" pitchFamily="2" charset="0"/>
              </a:rPr>
              <a:t>fjLd</a:t>
            </a:r>
            <a:r>
              <a:rPr lang="en-IN" sz="3200" b="1" i="1" dirty="0" smtClean="0">
                <a:latin typeface="Kruti Dev 016" pitchFamily="2" charset="0"/>
              </a:rPr>
              <a:t> ,</a:t>
            </a:r>
            <a:r>
              <a:rPr lang="en-IN" sz="3200" b="1" i="1" dirty="0" err="1" smtClean="0">
                <a:latin typeface="Kruti Dev 016" pitchFamily="2" charset="0"/>
              </a:rPr>
              <a:t>syhfeus’ku</a:t>
            </a:r>
            <a:r>
              <a:rPr lang="en-IN" sz="3200" b="1" i="1" dirty="0" smtClean="0">
                <a:latin typeface="Kruti Dev 016" pitchFamily="2" charset="0"/>
              </a:rPr>
              <a:t> </a:t>
            </a:r>
            <a:r>
              <a:rPr lang="en-IN" sz="3200" b="1" i="1" dirty="0" err="1" smtClean="0">
                <a:latin typeface="Kruti Dev 016" pitchFamily="2" charset="0"/>
              </a:rPr>
              <a:t>ekWMy</a:t>
            </a:r>
            <a:r>
              <a:rPr lang="en-IN" sz="3200" b="1" dirty="0" smtClean="0">
                <a:latin typeface="Kruti Dev 016" pitchFamily="2" charset="0"/>
              </a:rPr>
              <a:t>% </a:t>
            </a:r>
            <a:r>
              <a:rPr lang="en-IN" sz="3200" dirty="0" err="1" smtClean="0">
                <a:latin typeface="Kruti Dev 016" pitchFamily="2" charset="0"/>
              </a:rPr>
              <a:t>bl</a:t>
            </a:r>
            <a:r>
              <a:rPr lang="en-IN" sz="3200" dirty="0" smtClean="0">
                <a:latin typeface="Kruti Dev 016" pitchFamily="2" charset="0"/>
              </a:rPr>
              <a:t> </a:t>
            </a:r>
            <a:r>
              <a:rPr lang="en-IN" sz="3200" dirty="0" err="1" smtClean="0">
                <a:latin typeface="Kruti Dev 016" pitchFamily="2" charset="0"/>
              </a:rPr>
              <a:t>n`f”Vdks.k</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vokaNuh</a:t>
            </a:r>
            <a:r>
              <a:rPr lang="en-IN" sz="3200" dirty="0" smtClean="0">
                <a:latin typeface="Kruti Dev 016" pitchFamily="2" charset="0"/>
              </a:rPr>
              <a:t>; </a:t>
            </a:r>
            <a:r>
              <a:rPr lang="en-IN" sz="3200" dirty="0" err="1" smtClean="0">
                <a:latin typeface="Kruti Dev 016" pitchFamily="2" charset="0"/>
              </a:rPr>
              <a:t>O;ogkj</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iwjh</a:t>
            </a:r>
            <a:r>
              <a:rPr lang="en-IN" sz="3200" dirty="0" smtClean="0">
                <a:latin typeface="Kruti Dev 016" pitchFamily="2" charset="0"/>
              </a:rPr>
              <a:t> </a:t>
            </a:r>
            <a:r>
              <a:rPr lang="en-IN" sz="3200" dirty="0" err="1" smtClean="0">
                <a:latin typeface="Kruti Dev 016" pitchFamily="2" charset="0"/>
              </a:rPr>
              <a:t>rjg</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nwj</a:t>
            </a:r>
            <a:r>
              <a:rPr lang="en-IN" sz="3200" dirty="0" smtClean="0">
                <a:latin typeface="Kruti Dev 016" pitchFamily="2" charset="0"/>
              </a:rPr>
              <a:t> </a:t>
            </a:r>
            <a:r>
              <a:rPr lang="en-IN" sz="3200" dirty="0" err="1" smtClean="0">
                <a:latin typeface="Kruti Dev 016" pitchFamily="2" charset="0"/>
              </a:rPr>
              <a:t>jgus</a:t>
            </a:r>
            <a:r>
              <a:rPr lang="en-IN" sz="3200" dirty="0" smtClean="0">
                <a:latin typeface="Kruti Dev 016" pitchFamily="2" charset="0"/>
              </a:rPr>
              <a:t> </a:t>
            </a:r>
            <a:r>
              <a:rPr lang="en-IN" sz="3200" dirty="0" err="1" smtClean="0">
                <a:latin typeface="Kruti Dev 016" pitchFamily="2" charset="0"/>
              </a:rPr>
              <a:t>ij</a:t>
            </a:r>
            <a:r>
              <a:rPr lang="en-IN" sz="3200" dirty="0" smtClean="0">
                <a:latin typeface="Kruti Dev 016" pitchFamily="2" charset="0"/>
              </a:rPr>
              <a:t> </a:t>
            </a:r>
            <a:r>
              <a:rPr lang="en-IN" sz="3200" dirty="0" err="1" smtClean="0">
                <a:latin typeface="Kruti Dev 016" pitchFamily="2" charset="0"/>
              </a:rPr>
              <a:t>tks+j</a:t>
            </a:r>
            <a:r>
              <a:rPr lang="en-IN" sz="3200" dirty="0" smtClean="0">
                <a:latin typeface="Kruti Dev 016" pitchFamily="2" charset="0"/>
              </a:rPr>
              <a:t> </a:t>
            </a:r>
            <a:r>
              <a:rPr lang="en-IN" sz="3200" dirty="0" err="1" smtClean="0">
                <a:latin typeface="Kruti Dev 016" pitchFamily="2" charset="0"/>
              </a:rPr>
              <a:t>fn;k</a:t>
            </a:r>
            <a:r>
              <a:rPr lang="en-IN" sz="3200" dirty="0" smtClean="0">
                <a:latin typeface="Kruti Dev 016" pitchFamily="2" charset="0"/>
              </a:rPr>
              <a:t> </a:t>
            </a:r>
            <a:r>
              <a:rPr lang="en-IN" sz="3200" dirty="0" err="1" smtClean="0">
                <a:latin typeface="Kruti Dev 016" pitchFamily="2" charset="0"/>
              </a:rPr>
              <a:t>tkrk</a:t>
            </a:r>
            <a:r>
              <a:rPr lang="en-IN" sz="3200" dirty="0" smtClean="0">
                <a:latin typeface="Kruti Dev 016" pitchFamily="2" charset="0"/>
              </a:rPr>
              <a:t> </a:t>
            </a:r>
            <a:r>
              <a:rPr lang="en-IN" sz="3200" dirty="0" err="1" smtClean="0">
                <a:latin typeface="Kruti Dev 016" pitchFamily="2" charset="0"/>
              </a:rPr>
              <a:t>gSA</a:t>
            </a:r>
            <a:r>
              <a:rPr lang="en-IN" sz="3200" dirty="0" smtClean="0">
                <a:latin typeface="Kruti Dev 016" pitchFamily="2" charset="0"/>
              </a:rPr>
              <a:t> </a:t>
            </a:r>
            <a:endParaRPr lang="en-US" sz="3200" dirty="0" smtClean="0">
              <a:latin typeface="Kruti Dev 016" pitchFamily="2" charset="0"/>
            </a:endParaRPr>
          </a:p>
          <a:p>
            <a:pPr lvl="0" algn="just"/>
            <a:r>
              <a:rPr lang="en-IN" sz="3200" b="1" i="1" dirty="0" err="1" smtClean="0">
                <a:latin typeface="Kruti Dev 016" pitchFamily="2" charset="0"/>
              </a:rPr>
              <a:t>fjLd</a:t>
            </a:r>
            <a:r>
              <a:rPr lang="en-IN" sz="3200" b="1" i="1" dirty="0" smtClean="0">
                <a:latin typeface="Kruti Dev 016" pitchFamily="2" charset="0"/>
              </a:rPr>
              <a:t> </a:t>
            </a:r>
            <a:r>
              <a:rPr lang="en-IN" sz="3200" b="1" i="1" dirty="0" err="1" smtClean="0">
                <a:latin typeface="Kruti Dev 016" pitchFamily="2" charset="0"/>
              </a:rPr>
              <a:t>fjM~d’ku</a:t>
            </a:r>
            <a:r>
              <a:rPr lang="en-IN" sz="3200" b="1" i="1" dirty="0" smtClean="0">
                <a:latin typeface="Kruti Dev 016" pitchFamily="2" charset="0"/>
              </a:rPr>
              <a:t> </a:t>
            </a:r>
            <a:r>
              <a:rPr lang="en-IN" sz="3200" b="1" i="1" dirty="0" err="1" smtClean="0">
                <a:latin typeface="Kruti Dev 016" pitchFamily="2" charset="0"/>
              </a:rPr>
              <a:t>ekWMy</a:t>
            </a:r>
            <a:r>
              <a:rPr lang="en-IN" sz="3200" b="1" i="1" dirty="0" smtClean="0">
                <a:latin typeface="Kruti Dev 016" pitchFamily="2" charset="0"/>
              </a:rPr>
              <a:t> ¼ </a:t>
            </a:r>
            <a:r>
              <a:rPr lang="en-IN" sz="3200" b="1" i="1" dirty="0" err="1" smtClean="0">
                <a:latin typeface="Kruti Dev 016" pitchFamily="2" charset="0"/>
              </a:rPr>
              <a:t>tksf</a:t>
            </a:r>
            <a:r>
              <a:rPr lang="en-IN" sz="3200" b="1" i="1" dirty="0" smtClean="0">
                <a:latin typeface="Kruti Dev 016" pitchFamily="2" charset="0"/>
              </a:rPr>
              <a:t>[</a:t>
            </a:r>
            <a:r>
              <a:rPr lang="en-IN" sz="3200" b="1" i="1" dirty="0" err="1" smtClean="0">
                <a:latin typeface="Kruti Dev 016" pitchFamily="2" charset="0"/>
              </a:rPr>
              <a:t>ke</a:t>
            </a:r>
            <a:r>
              <a:rPr lang="en-IN" sz="3200" b="1" i="1" dirty="0" smtClean="0">
                <a:latin typeface="Kruti Dev 016" pitchFamily="2" charset="0"/>
              </a:rPr>
              <a:t> </a:t>
            </a:r>
            <a:r>
              <a:rPr lang="en-IN" sz="3200" b="1" i="1" dirty="0" err="1" smtClean="0">
                <a:latin typeface="Kruti Dev 016" pitchFamily="2" charset="0"/>
              </a:rPr>
              <a:t>U;wuhdj.k</a:t>
            </a:r>
            <a:r>
              <a:rPr lang="en-IN" sz="3200" b="1" i="1" dirty="0" smtClean="0">
                <a:latin typeface="Kruti Dev 016" pitchFamily="2" charset="0"/>
              </a:rPr>
              <a:t> ekM~y½% </a:t>
            </a:r>
            <a:r>
              <a:rPr lang="en-IN" sz="3200" dirty="0" err="1" smtClean="0">
                <a:latin typeface="Kruti Dev 016" pitchFamily="2" charset="0"/>
              </a:rPr>
              <a:t>bl</a:t>
            </a:r>
            <a:r>
              <a:rPr lang="en-IN" sz="3200" dirty="0" smtClean="0">
                <a:latin typeface="Kruti Dev 016" pitchFamily="2" charset="0"/>
              </a:rPr>
              <a:t> </a:t>
            </a:r>
            <a:r>
              <a:rPr lang="en-IN" sz="3200" dirty="0" err="1" smtClean="0">
                <a:latin typeface="Kruti Dev 016" pitchFamily="2" charset="0"/>
              </a:rPr>
              <a:t>ekWMy</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a:t>
            </a:r>
            <a:r>
              <a:rPr lang="en-IN" sz="3200" dirty="0" err="1" smtClean="0">
                <a:latin typeface="Kruti Dev 016" pitchFamily="2" charset="0"/>
              </a:rPr>
              <a:t>yksxksa</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a:t>
            </a:r>
            <a:r>
              <a:rPr lang="en-IN" sz="3200" dirty="0" err="1" smtClean="0">
                <a:latin typeface="Kruti Dev 016" pitchFamily="2" charset="0"/>
              </a:rPr>
              <a:t>lqjf</a:t>
            </a:r>
            <a:r>
              <a:rPr lang="en-IN" sz="3200" dirty="0" smtClean="0">
                <a:latin typeface="Kruti Dev 016" pitchFamily="2" charset="0"/>
              </a:rPr>
              <a:t>{</a:t>
            </a:r>
            <a:r>
              <a:rPr lang="en-IN" sz="3200" dirty="0" err="1" smtClean="0">
                <a:latin typeface="Kruti Dev 016" pitchFamily="2" charset="0"/>
              </a:rPr>
              <a:t>kr</a:t>
            </a:r>
            <a:r>
              <a:rPr lang="en-IN" sz="3200" dirty="0" smtClean="0">
                <a:latin typeface="Kruti Dev 016" pitchFamily="2" charset="0"/>
              </a:rPr>
              <a:t> </a:t>
            </a:r>
            <a:r>
              <a:rPr lang="en-IN" sz="3200" dirty="0" err="1" smtClean="0">
                <a:latin typeface="Kruti Dev 016" pitchFamily="2" charset="0"/>
              </a:rPr>
              <a:t>O;ogkj</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layXu</a:t>
            </a:r>
            <a:r>
              <a:rPr lang="en-IN" sz="3200" dirty="0" smtClean="0">
                <a:latin typeface="Kruti Dev 016" pitchFamily="2" charset="0"/>
              </a:rPr>
              <a:t> </a:t>
            </a:r>
            <a:r>
              <a:rPr lang="en-IN" sz="3200" dirty="0" err="1" smtClean="0">
                <a:latin typeface="Kruti Dev 016" pitchFamily="2" charset="0"/>
              </a:rPr>
              <a:t>jgus</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izksRlkfgr</a:t>
            </a:r>
            <a:r>
              <a:rPr lang="en-IN" sz="3200" dirty="0" smtClean="0">
                <a:latin typeface="Kruti Dev 016" pitchFamily="2" charset="0"/>
              </a:rPr>
              <a:t> </a:t>
            </a:r>
            <a:r>
              <a:rPr lang="en-IN" sz="3200" dirty="0" err="1" smtClean="0">
                <a:latin typeface="Kruti Dev 016" pitchFamily="2" charset="0"/>
              </a:rPr>
              <a:t>fd;k</a:t>
            </a:r>
            <a:r>
              <a:rPr lang="en-IN" sz="3200" dirty="0" smtClean="0">
                <a:latin typeface="Kruti Dev 016" pitchFamily="2" charset="0"/>
              </a:rPr>
              <a:t> </a:t>
            </a:r>
            <a:r>
              <a:rPr lang="en-IN" sz="3200" dirty="0" err="1" smtClean="0">
                <a:latin typeface="Kruti Dev 016" pitchFamily="2" charset="0"/>
              </a:rPr>
              <a:t>tkrk</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u </a:t>
            </a:r>
            <a:r>
              <a:rPr lang="en-IN" sz="3200" dirty="0" err="1" smtClean="0">
                <a:latin typeface="Kruti Dev 016" pitchFamily="2" charset="0"/>
              </a:rPr>
              <a:t>fd</a:t>
            </a:r>
            <a:r>
              <a:rPr lang="en-IN" sz="3200" dirty="0" smtClean="0">
                <a:latin typeface="Kruti Dev 016" pitchFamily="2" charset="0"/>
              </a:rPr>
              <a:t> </a:t>
            </a:r>
            <a:r>
              <a:rPr lang="en-IN" sz="3200" dirty="0" err="1" smtClean="0">
                <a:latin typeface="Kruti Dev 016" pitchFamily="2" charset="0"/>
              </a:rPr>
              <a:t>iwjh</a:t>
            </a:r>
            <a:r>
              <a:rPr lang="en-IN" sz="3200" dirty="0" smtClean="0">
                <a:latin typeface="Kruti Dev 016" pitchFamily="2" charset="0"/>
              </a:rPr>
              <a:t> </a:t>
            </a:r>
            <a:r>
              <a:rPr lang="en-IN" sz="3200" dirty="0" err="1" smtClean="0">
                <a:latin typeface="Kruti Dev 016" pitchFamily="2" charset="0"/>
              </a:rPr>
              <a:t>rjg</a:t>
            </a:r>
            <a:r>
              <a:rPr lang="en-IN" sz="3200" dirty="0" smtClean="0">
                <a:latin typeface="Kruti Dev 016" pitchFamily="2" charset="0"/>
              </a:rPr>
              <a:t> [</a:t>
            </a:r>
            <a:r>
              <a:rPr lang="en-IN" sz="3200" dirty="0" err="1" smtClean="0">
                <a:latin typeface="Kruti Dev 016" pitchFamily="2" charset="0"/>
              </a:rPr>
              <a:t>kRe</a:t>
            </a:r>
            <a:r>
              <a:rPr lang="en-IN" sz="3200" dirty="0" smtClean="0">
                <a:latin typeface="Kruti Dev 016" pitchFamily="2" charset="0"/>
              </a:rPr>
              <a:t> </a:t>
            </a:r>
            <a:r>
              <a:rPr lang="en-IN" sz="3200" dirty="0" err="1" smtClean="0">
                <a:latin typeface="Kruti Dev 016" pitchFamily="2" charset="0"/>
              </a:rPr>
              <a:t>djus</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dgk</a:t>
            </a:r>
            <a:r>
              <a:rPr lang="en-IN" sz="3200" dirty="0" smtClean="0">
                <a:latin typeface="Kruti Dev 016" pitchFamily="2" charset="0"/>
              </a:rPr>
              <a:t> </a:t>
            </a:r>
            <a:r>
              <a:rPr lang="en-IN" sz="3200" dirty="0" err="1" smtClean="0">
                <a:latin typeface="Kruti Dev 016" pitchFamily="2" charset="0"/>
              </a:rPr>
              <a:t>tkrk</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a:t>
            </a:r>
            <a:endParaRPr lang="en-US" sz="3200" dirty="0" smtClean="0">
              <a:latin typeface="Kruti Dev 016" pitchFamily="2" charset="0"/>
            </a:endParaRPr>
          </a:p>
          <a:p>
            <a:pPr algn="just"/>
            <a:r>
              <a:rPr lang="en-IN" sz="3200" b="1" i="1" dirty="0" err="1" smtClean="0">
                <a:latin typeface="Kruti Dev 016" pitchFamily="2" charset="0"/>
              </a:rPr>
              <a:t>gkeZ</a:t>
            </a:r>
            <a:r>
              <a:rPr lang="en-IN" sz="3200" b="1" i="1" dirty="0" smtClean="0">
                <a:latin typeface="Kruti Dev 016" pitchFamily="2" charset="0"/>
              </a:rPr>
              <a:t> </a:t>
            </a:r>
            <a:r>
              <a:rPr lang="en-IN" sz="3200" b="1" i="1" dirty="0" err="1" smtClean="0">
                <a:latin typeface="Kruti Dev 016" pitchFamily="2" charset="0"/>
              </a:rPr>
              <a:t>fjM~d’ku</a:t>
            </a:r>
            <a:r>
              <a:rPr lang="en-IN" sz="3200" b="1" i="1" dirty="0" smtClean="0">
                <a:latin typeface="Kruti Dev 016" pitchFamily="2" charset="0"/>
              </a:rPr>
              <a:t> </a:t>
            </a:r>
            <a:r>
              <a:rPr lang="en-IN" sz="3200" b="1" i="1" dirty="0" err="1" smtClean="0">
                <a:latin typeface="Kruti Dev 016" pitchFamily="2" charset="0"/>
              </a:rPr>
              <a:t>ekWMy</a:t>
            </a:r>
            <a:r>
              <a:rPr lang="en-IN" sz="3200" b="1" i="1" dirty="0" smtClean="0">
                <a:latin typeface="Kruti Dev 016" pitchFamily="2" charset="0"/>
              </a:rPr>
              <a:t> ¼ </a:t>
            </a:r>
            <a:r>
              <a:rPr lang="en-IN" sz="3200" b="1" i="1" dirty="0" err="1" smtClean="0">
                <a:latin typeface="Kruti Dev 016" pitchFamily="2" charset="0"/>
              </a:rPr>
              <a:t>uqdlku</a:t>
            </a:r>
            <a:r>
              <a:rPr lang="en-IN" sz="3200" b="1" i="1" dirty="0" smtClean="0">
                <a:latin typeface="Kruti Dev 016" pitchFamily="2" charset="0"/>
              </a:rPr>
              <a:t> </a:t>
            </a:r>
            <a:r>
              <a:rPr lang="en-IN" sz="3200" b="1" i="1" dirty="0" err="1" smtClean="0">
                <a:latin typeface="Kruti Dev 016" pitchFamily="2" charset="0"/>
              </a:rPr>
              <a:t>dks</a:t>
            </a:r>
            <a:r>
              <a:rPr lang="en-IN" sz="3200" b="1" i="1" dirty="0" smtClean="0">
                <a:latin typeface="Kruti Dev 016" pitchFamily="2" charset="0"/>
              </a:rPr>
              <a:t> de </a:t>
            </a:r>
            <a:r>
              <a:rPr lang="en-IN" sz="3200" b="1" i="1" dirty="0" err="1" smtClean="0">
                <a:latin typeface="Kruti Dev 016" pitchFamily="2" charset="0"/>
              </a:rPr>
              <a:t>djus</a:t>
            </a:r>
            <a:r>
              <a:rPr lang="en-IN" sz="3200" b="1" i="1" dirty="0" smtClean="0">
                <a:latin typeface="Kruti Dev 016" pitchFamily="2" charset="0"/>
              </a:rPr>
              <a:t> </a:t>
            </a:r>
            <a:r>
              <a:rPr lang="en-IN" sz="3200" b="1" i="1" dirty="0" err="1" smtClean="0">
                <a:latin typeface="Kruti Dev 016" pitchFamily="2" charset="0"/>
              </a:rPr>
              <a:t>dk</a:t>
            </a:r>
            <a:r>
              <a:rPr lang="en-IN" sz="3200" b="1" i="1" dirty="0" smtClean="0">
                <a:latin typeface="Kruti Dev 016" pitchFamily="2" charset="0"/>
              </a:rPr>
              <a:t> ekWMy½% </a:t>
            </a:r>
            <a:r>
              <a:rPr lang="en-IN" sz="3200" dirty="0" err="1" smtClean="0">
                <a:latin typeface="Kruti Dev 016" pitchFamily="2" charset="0"/>
              </a:rPr>
              <a:t>bl</a:t>
            </a:r>
            <a:r>
              <a:rPr lang="en-IN" sz="3200" dirty="0" smtClean="0">
                <a:latin typeface="Kruti Dev 016" pitchFamily="2" charset="0"/>
              </a:rPr>
              <a:t> </a:t>
            </a:r>
            <a:r>
              <a:rPr lang="en-IN" sz="3200" dirty="0" err="1" smtClean="0">
                <a:latin typeface="Kruti Dev 016" pitchFamily="2" charset="0"/>
              </a:rPr>
              <a:t>ekM~y</a:t>
            </a:r>
            <a:r>
              <a:rPr lang="en-IN" sz="3200" dirty="0" smtClean="0">
                <a:latin typeface="Kruti Dev 016" pitchFamily="2" charset="0"/>
              </a:rPr>
              <a:t> </a:t>
            </a:r>
            <a:r>
              <a:rPr lang="en-IN" sz="3200" dirty="0" err="1" smtClean="0">
                <a:latin typeface="Kruti Dev 016" pitchFamily="2" charset="0"/>
              </a:rPr>
              <a:t>ls</a:t>
            </a:r>
            <a:r>
              <a:rPr lang="en-IN" sz="3200" dirty="0" smtClean="0">
                <a:latin typeface="Kruti Dev 016" pitchFamily="2" charset="0"/>
              </a:rPr>
              <a:t> irk </a:t>
            </a:r>
            <a:r>
              <a:rPr lang="en-IN" sz="3200" dirty="0" err="1" smtClean="0">
                <a:latin typeface="Kruti Dev 016" pitchFamily="2" charset="0"/>
              </a:rPr>
              <a:t>pyrk</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t>
            </a:r>
            <a:r>
              <a:rPr lang="en-IN" sz="3200" dirty="0" err="1" smtClean="0">
                <a:latin typeface="Kruti Dev 016" pitchFamily="2" charset="0"/>
              </a:rPr>
              <a:t>fd</a:t>
            </a:r>
            <a:r>
              <a:rPr lang="en-IN" sz="3200" dirty="0" smtClean="0">
                <a:latin typeface="Kruti Dev 016" pitchFamily="2" charset="0"/>
              </a:rPr>
              <a:t> </a:t>
            </a:r>
            <a:r>
              <a:rPr lang="en-IN" sz="3200" dirty="0" err="1" smtClean="0">
                <a:latin typeface="Kruti Dev 016" pitchFamily="2" charset="0"/>
              </a:rPr>
              <a:t>tksf</a:t>
            </a:r>
            <a:r>
              <a:rPr lang="en-IN" sz="3200" dirty="0" smtClean="0">
                <a:latin typeface="Kruti Dev 016" pitchFamily="2" charset="0"/>
              </a:rPr>
              <a:t>[</a:t>
            </a:r>
            <a:r>
              <a:rPr lang="en-IN" sz="3200" dirty="0" err="1" smtClean="0">
                <a:latin typeface="Kruti Dev 016" pitchFamily="2" charset="0"/>
              </a:rPr>
              <a:t>ke</a:t>
            </a:r>
            <a:r>
              <a:rPr lang="en-IN" sz="3200" dirty="0" smtClean="0">
                <a:latin typeface="Kruti Dev 016" pitchFamily="2" charset="0"/>
              </a:rPr>
              <a:t> thou </a:t>
            </a:r>
            <a:r>
              <a:rPr lang="en-IN" sz="3200" dirty="0" err="1" smtClean="0">
                <a:latin typeface="Kruti Dev 016" pitchFamily="2" charset="0"/>
              </a:rPr>
              <a:t>dk</a:t>
            </a:r>
            <a:r>
              <a:rPr lang="en-IN" sz="3200" dirty="0" smtClean="0">
                <a:latin typeface="Kruti Dev 016" pitchFamily="2" charset="0"/>
              </a:rPr>
              <a:t> </a:t>
            </a:r>
            <a:r>
              <a:rPr lang="en-IN" sz="3200" dirty="0" err="1" smtClean="0">
                <a:latin typeface="Kruti Dev 016" pitchFamily="2" charset="0"/>
              </a:rPr>
              <a:t>vfHkUu</a:t>
            </a:r>
            <a:r>
              <a:rPr lang="en-IN" sz="3200" dirty="0" smtClean="0">
                <a:latin typeface="Kruti Dev 016" pitchFamily="2" charset="0"/>
              </a:rPr>
              <a:t> </a:t>
            </a:r>
            <a:r>
              <a:rPr lang="en-IN" sz="3200" dirty="0" err="1" smtClean="0">
                <a:latin typeface="Kruti Dev 016" pitchFamily="2" charset="0"/>
              </a:rPr>
              <a:t>fgLlk</a:t>
            </a:r>
            <a:r>
              <a:rPr lang="en-IN" sz="3200" dirty="0" smtClean="0">
                <a:latin typeface="Kruti Dev 016" pitchFamily="2" charset="0"/>
              </a:rPr>
              <a:t> </a:t>
            </a:r>
            <a:r>
              <a:rPr lang="en-IN" sz="3200" dirty="0" err="1" smtClean="0">
                <a:latin typeface="Kruti Dev 016" pitchFamily="2" charset="0"/>
              </a:rPr>
              <a:t>gS</a:t>
            </a:r>
            <a:r>
              <a:rPr lang="en-IN" sz="3200" dirty="0" smtClean="0">
                <a:latin typeface="Kruti Dev 016" pitchFamily="2" charset="0"/>
              </a:rPr>
              <a:t>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dqN</a:t>
            </a:r>
            <a:r>
              <a:rPr lang="en-IN" sz="3200" dirty="0" smtClean="0">
                <a:latin typeface="Kruti Dev 016" pitchFamily="2" charset="0"/>
              </a:rPr>
              <a:t> </a:t>
            </a:r>
            <a:r>
              <a:rPr lang="en-IN" sz="3200" dirty="0" err="1" smtClean="0">
                <a:latin typeface="Kruti Dev 016" pitchFamily="2" charset="0"/>
              </a:rPr>
              <a:t>yksxksa</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O;ogkj</a:t>
            </a:r>
            <a:r>
              <a:rPr lang="en-IN" sz="3200" dirty="0" smtClean="0">
                <a:latin typeface="Kruti Dev 016" pitchFamily="2" charset="0"/>
              </a:rPr>
              <a:t> </a:t>
            </a:r>
            <a:r>
              <a:rPr lang="en-IN" sz="3200" dirty="0" err="1" smtClean="0">
                <a:latin typeface="Kruti Dev 016" pitchFamily="2" charset="0"/>
              </a:rPr>
              <a:t>ifjorZu</a:t>
            </a:r>
            <a:r>
              <a:rPr lang="en-IN" sz="3200" dirty="0" smtClean="0">
                <a:latin typeface="Kruti Dev 016" pitchFamily="2" charset="0"/>
              </a:rPr>
              <a:t> </a:t>
            </a:r>
            <a:r>
              <a:rPr lang="en-IN" sz="3200" dirty="0" err="1" smtClean="0">
                <a:latin typeface="Kruti Dev 016" pitchFamily="2" charset="0"/>
              </a:rPr>
              <a:t>vR;ar</a:t>
            </a:r>
            <a:r>
              <a:rPr lang="en-IN" sz="3200" dirty="0" smtClean="0">
                <a:latin typeface="Kruti Dev 016" pitchFamily="2" charset="0"/>
              </a:rPr>
              <a:t> </a:t>
            </a:r>
            <a:r>
              <a:rPr lang="en-IN" sz="3200" dirty="0" err="1" smtClean="0">
                <a:latin typeface="Kruti Dev 016" pitchFamily="2" charset="0"/>
              </a:rPr>
              <a:t>eqf’dy</a:t>
            </a:r>
            <a:r>
              <a:rPr lang="en-IN" sz="3200" dirty="0" smtClean="0">
                <a:latin typeface="Kruti Dev 016" pitchFamily="2" charset="0"/>
              </a:rPr>
              <a:t> </a:t>
            </a:r>
            <a:r>
              <a:rPr lang="en-IN" sz="3200" dirty="0" err="1" smtClean="0">
                <a:latin typeface="Kruti Dev 016" pitchFamily="2" charset="0"/>
              </a:rPr>
              <a:t>gksrk</a:t>
            </a:r>
            <a:r>
              <a:rPr lang="en-IN" sz="3200" dirty="0" smtClean="0">
                <a:latin typeface="Kruti Dev 016" pitchFamily="2" charset="0"/>
              </a:rPr>
              <a:t> </a:t>
            </a:r>
            <a:r>
              <a:rPr lang="en-IN" sz="3200" dirty="0" err="1" smtClean="0">
                <a:latin typeface="Kruti Dev 016" pitchFamily="2" charset="0"/>
              </a:rPr>
              <a:t>gSA</a:t>
            </a:r>
            <a:r>
              <a:rPr lang="en-IN" sz="3200" dirty="0" smtClean="0">
                <a:latin typeface="Kruti Dev 016" pitchFamily="2" charset="0"/>
              </a:rPr>
              <a:t> </a:t>
            </a:r>
            <a:endParaRPr lang="en-US" sz="32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B463AFBB-44C6-451B-A7F4-1A6800BFF5D7}" type="slidenum">
              <a:rPr lang="en-US"/>
              <a:pPr/>
              <a:t>9</a:t>
            </a:fld>
            <a:endParaRPr lang="en-US"/>
          </a:p>
        </p:txBody>
      </p:sp>
      <p:sp>
        <p:nvSpPr>
          <p:cNvPr id="21507" name="Rectangle 3"/>
          <p:cNvSpPr>
            <a:spLocks noGrp="1" noChangeArrowheads="1"/>
          </p:cNvSpPr>
          <p:nvPr>
            <p:ph type="body" idx="1"/>
          </p:nvPr>
        </p:nvSpPr>
        <p:spPr>
          <a:xfrm>
            <a:off x="838200" y="2362200"/>
            <a:ext cx="7693025" cy="4114800"/>
          </a:xfrm>
        </p:spPr>
        <p:txBody>
          <a:bodyPr/>
          <a:lstStyle/>
          <a:p>
            <a:pPr algn="just"/>
            <a:r>
              <a:rPr lang="en-IN" dirty="0" err="1" smtClean="0">
                <a:latin typeface="Kruti Dev 016" pitchFamily="2" charset="0"/>
              </a:rPr>
              <a:t>iznkrk</a:t>
            </a:r>
            <a:r>
              <a:rPr lang="en-IN" dirty="0" smtClean="0">
                <a:latin typeface="Kruti Dev 016" pitchFamily="2" charset="0"/>
              </a:rPr>
              <a:t> }</a:t>
            </a:r>
            <a:r>
              <a:rPr lang="en-IN" dirty="0" err="1" smtClean="0">
                <a:latin typeface="Kruti Dev 016" pitchFamily="2" charset="0"/>
              </a:rPr>
              <a:t>kjk</a:t>
            </a:r>
            <a:r>
              <a:rPr lang="en-IN" dirty="0" smtClean="0">
                <a:latin typeface="Kruti Dev 016" pitchFamily="2" charset="0"/>
              </a:rPr>
              <a:t> </a:t>
            </a:r>
            <a:r>
              <a:rPr lang="en-IN" dirty="0" err="1" smtClean="0">
                <a:latin typeface="Kruti Dev 016" pitchFamily="2" charset="0"/>
              </a:rPr>
              <a:t>izkajfHkd</a:t>
            </a:r>
            <a:r>
              <a:rPr lang="en-IN" dirty="0" smtClean="0">
                <a:latin typeface="Kruti Dev 016" pitchFamily="2" charset="0"/>
              </a:rPr>
              <a:t>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vFkZ</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fd</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lykg</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lq</a:t>
            </a:r>
            <a:r>
              <a:rPr lang="en-IN" dirty="0" smtClean="0">
                <a:latin typeface="Kruti Dev 016" pitchFamily="2" charset="0"/>
              </a:rPr>
              <a:t>&gt;</a:t>
            </a:r>
            <a:r>
              <a:rPr lang="en-IN" dirty="0" err="1" smtClean="0">
                <a:latin typeface="Kruti Dev 016" pitchFamily="2" charset="0"/>
              </a:rPr>
              <a:t>ko</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iznkrk</a:t>
            </a:r>
            <a:r>
              <a:rPr lang="en-IN" dirty="0" smtClean="0">
                <a:latin typeface="Kruti Dev 016" pitchFamily="2" charset="0"/>
              </a:rPr>
              <a:t> mu </a:t>
            </a:r>
            <a:r>
              <a:rPr lang="en-IN" dirty="0" err="1" smtClean="0">
                <a:latin typeface="Kruti Dev 016" pitchFamily="2" charset="0"/>
              </a:rPr>
              <a:t>yksxksa</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nsrk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r>
              <a:rPr lang="en-IN" dirty="0" err="1" smtClean="0">
                <a:latin typeface="Kruti Dev 016" pitchFamily="2" charset="0"/>
              </a:rPr>
              <a:t>tks</a:t>
            </a:r>
            <a:r>
              <a:rPr lang="en-IN" dirty="0" smtClean="0">
                <a:latin typeface="Kruti Dev 016" pitchFamily="2" charset="0"/>
              </a:rPr>
              <a:t> </a:t>
            </a:r>
            <a:r>
              <a:rPr lang="en-IN" dirty="0" err="1" smtClean="0">
                <a:latin typeface="Kruti Dev 016" pitchFamily="2" charset="0"/>
              </a:rPr>
              <a:t>vU</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dh </a:t>
            </a:r>
            <a:r>
              <a:rPr lang="en-IN" dirty="0" err="1" smtClean="0">
                <a:latin typeface="Kruti Dev 016" pitchFamily="2" charset="0"/>
              </a:rPr>
              <a:t>ijs’kkfu;ksa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muds</a:t>
            </a:r>
            <a:r>
              <a:rPr lang="en-IN" dirty="0" smtClean="0">
                <a:latin typeface="Kruti Dev 016" pitchFamily="2" charset="0"/>
              </a:rPr>
              <a:t> </a:t>
            </a:r>
            <a:r>
              <a:rPr lang="en-IN" dirty="0" err="1" smtClean="0">
                <a:latin typeface="Kruti Dev 016" pitchFamily="2" charset="0"/>
              </a:rPr>
              <a:t>ikl</a:t>
            </a:r>
            <a:r>
              <a:rPr lang="en-IN" dirty="0" smtClean="0">
                <a:latin typeface="Kruti Dev 016" pitchFamily="2" charset="0"/>
              </a:rPr>
              <a:t> </a:t>
            </a:r>
            <a:r>
              <a:rPr lang="en-IN" dirty="0" err="1" smtClean="0">
                <a:latin typeface="Kruti Dev 016" pitchFamily="2" charset="0"/>
              </a:rPr>
              <a:t>vkrs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mues</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laØe.k</a:t>
            </a:r>
            <a:r>
              <a:rPr lang="en-IN" dirty="0" smtClean="0">
                <a:latin typeface="Kruti Dev 016" pitchFamily="2" charset="0"/>
              </a:rPr>
              <a:t> ;k </a:t>
            </a:r>
            <a:r>
              <a:rPr lang="en-IN" dirty="0" err="1" smtClean="0">
                <a:latin typeface="Kruti Dev 016" pitchFamily="2" charset="0"/>
              </a:rPr>
              <a:t>lg&amp;laØe.k</a:t>
            </a:r>
            <a:r>
              <a:rPr lang="en-IN" dirty="0" smtClean="0">
                <a:latin typeface="Kruti Dev 016" pitchFamily="2" charset="0"/>
              </a:rPr>
              <a:t> </a:t>
            </a:r>
            <a:r>
              <a:rPr lang="en-IN" dirty="0" err="1" smtClean="0">
                <a:latin typeface="Kruti Dev 016" pitchFamily="2" charset="0"/>
              </a:rPr>
              <a:t>tSls</a:t>
            </a:r>
            <a:r>
              <a:rPr lang="en-IN" dirty="0" smtClean="0">
                <a:latin typeface="Kruti Dev 016" pitchFamily="2" charset="0"/>
              </a:rPr>
              <a:t> </a:t>
            </a:r>
            <a:r>
              <a:rPr lang="en-IN" dirty="0" err="1" smtClean="0">
                <a:latin typeface="Kruti Dev 016" pitchFamily="2" charset="0"/>
              </a:rPr>
              <a:t>fpUg</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y{</a:t>
            </a:r>
            <a:r>
              <a:rPr lang="en-IN" dirty="0" err="1" smtClean="0">
                <a:latin typeface="Kruti Dev 016" pitchFamily="2" charset="0"/>
              </a:rPr>
              <a:t>k.k</a:t>
            </a:r>
            <a:r>
              <a:rPr lang="en-IN" dirty="0" smtClean="0">
                <a:latin typeface="Kruti Dev 016" pitchFamily="2" charset="0"/>
              </a:rPr>
              <a:t> </a:t>
            </a:r>
            <a:r>
              <a:rPr lang="en-IN" dirty="0" err="1" smtClean="0">
                <a:latin typeface="Kruti Dev 016" pitchFamily="2" charset="0"/>
              </a:rPr>
              <a:t>izrhr</a:t>
            </a:r>
            <a:r>
              <a:rPr lang="en-IN" dirty="0" smtClean="0">
                <a:latin typeface="Kruti Dev 016" pitchFamily="2" charset="0"/>
              </a:rPr>
              <a:t> </a:t>
            </a:r>
            <a:r>
              <a:rPr lang="en-IN" dirty="0" err="1" smtClean="0">
                <a:latin typeface="Kruti Dev 016" pitchFamily="2" charset="0"/>
              </a:rPr>
              <a:t>gksrs</a:t>
            </a:r>
            <a:r>
              <a:rPr lang="en-IN" dirty="0" smtClean="0">
                <a:latin typeface="Kruti Dev 016" pitchFamily="2" charset="0"/>
              </a:rPr>
              <a:t> </a:t>
            </a:r>
            <a:r>
              <a:rPr lang="en-IN" dirty="0" err="1" smtClean="0">
                <a:latin typeface="Kruti Dev 016" pitchFamily="2" charset="0"/>
              </a:rPr>
              <a:t>gSA</a:t>
            </a:r>
            <a:endParaRPr lang="en-US" dirty="0" smtClean="0">
              <a:latin typeface="Kruti Dev 016" pitchFamily="2" charset="0"/>
            </a:endParaRPr>
          </a:p>
          <a:p>
            <a:pPr algn="just">
              <a:lnSpc>
                <a:spcPct val="90000"/>
              </a:lnSpc>
              <a:buFont typeface="Wingdings" pitchFamily="2" charset="2"/>
              <a:buNone/>
            </a:pPr>
            <a:endParaRPr lang="en-US" dirty="0" smtClean="0">
              <a:latin typeface="Kruti Dev 016" pitchFamily="2" charset="0"/>
            </a:endParaRPr>
          </a:p>
          <a:p>
            <a:pPr algn="just"/>
            <a:r>
              <a:rPr lang="en-IN" dirty="0" err="1" smtClean="0">
                <a:latin typeface="Kruti Dev 016" pitchFamily="2" charset="0"/>
              </a:rPr>
              <a:t>ftUgas</a:t>
            </a:r>
            <a:r>
              <a:rPr lang="en-IN" dirty="0" smtClean="0">
                <a:latin typeface="Kruti Dev 016" pitchFamily="2" charset="0"/>
              </a:rPr>
              <a:t> </a:t>
            </a:r>
            <a:r>
              <a:rPr lang="en-IN" dirty="0" err="1" smtClean="0">
                <a:latin typeface="Kruti Dev 016" pitchFamily="2" charset="0"/>
              </a:rPr>
              <a:t>viuh</a:t>
            </a:r>
            <a:r>
              <a:rPr lang="en-IN" dirty="0" smtClean="0">
                <a:latin typeface="Kruti Dev 016" pitchFamily="2" charset="0"/>
              </a:rPr>
              <a:t> </a:t>
            </a:r>
            <a:r>
              <a:rPr lang="en-IN" dirty="0" err="1" smtClean="0">
                <a:latin typeface="Kruti Dev 016" pitchFamily="2" charset="0"/>
              </a:rPr>
              <a:t>fLFkfr</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ckjs</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irk </a:t>
            </a:r>
            <a:r>
              <a:rPr lang="en-IN" dirty="0" err="1" smtClean="0">
                <a:latin typeface="Kruti Dev 016" pitchFamily="2" charset="0"/>
              </a:rPr>
              <a:t>ugha</a:t>
            </a:r>
            <a:r>
              <a:rPr lang="en-IN" dirty="0" smtClean="0">
                <a:latin typeface="Kruti Dev 016" pitchFamily="2" charset="0"/>
              </a:rPr>
              <a:t> </a:t>
            </a:r>
            <a:r>
              <a:rPr lang="en-IN" dirty="0" err="1" smtClean="0">
                <a:latin typeface="Kruti Dev 016" pitchFamily="2" charset="0"/>
              </a:rPr>
              <a:t>gksrk</a:t>
            </a:r>
            <a:r>
              <a:rPr lang="en-IN" dirty="0" smtClean="0">
                <a:latin typeface="Kruti Dev 016" pitchFamily="2" charset="0"/>
              </a:rPr>
              <a:t>] </a:t>
            </a:r>
            <a:r>
              <a:rPr lang="en-IN" dirty="0" err="1" smtClean="0">
                <a:latin typeface="Kruti Dev 016" pitchFamily="2" charset="0"/>
              </a:rPr>
              <a:t>os</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lqfo</a:t>
            </a:r>
            <a:r>
              <a:rPr lang="en-IN" dirty="0" smtClean="0">
                <a:latin typeface="Kruti Dev 016" pitchFamily="2" charset="0"/>
              </a:rPr>
              <a:t>/</a:t>
            </a:r>
            <a:r>
              <a:rPr lang="en-IN" dirty="0" err="1" smtClean="0">
                <a:latin typeface="Kruti Dev 016" pitchFamily="2" charset="0"/>
              </a:rPr>
              <a:t>kkvksa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nk;js</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ckgj</a:t>
            </a:r>
            <a:r>
              <a:rPr lang="en-IN" dirty="0" smtClean="0">
                <a:latin typeface="Kruti Dev 016" pitchFamily="2" charset="0"/>
              </a:rPr>
              <a:t> </a:t>
            </a:r>
            <a:r>
              <a:rPr lang="en-IN" dirty="0" err="1" smtClean="0">
                <a:latin typeface="Kruti Dev 016" pitchFamily="2" charset="0"/>
              </a:rPr>
              <a:t>jgrs</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r>
              <a:rPr lang="en-IN" dirty="0" err="1" smtClean="0">
                <a:latin typeface="Kruti Dev 016" pitchFamily="2" charset="0"/>
              </a:rPr>
              <a:t>blfy</a:t>
            </a:r>
            <a:r>
              <a:rPr lang="en-IN" dirty="0" smtClean="0">
                <a:latin typeface="Kruti Dev 016" pitchFamily="2" charset="0"/>
              </a:rPr>
              <a:t>, t:jh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fd</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lq</a:t>
            </a:r>
            <a:r>
              <a:rPr lang="en-IN" dirty="0" smtClean="0">
                <a:latin typeface="Kruti Dev 016" pitchFamily="2" charset="0"/>
              </a:rPr>
              <a:t>/</a:t>
            </a:r>
            <a:r>
              <a:rPr lang="en-IN" dirty="0" err="1" smtClean="0">
                <a:latin typeface="Kruti Dev 016" pitchFamily="2" charset="0"/>
              </a:rPr>
              <a:t>kkjk</a:t>
            </a:r>
            <a:r>
              <a:rPr lang="en-IN" dirty="0" smtClean="0">
                <a:latin typeface="Kruti Dev 016" pitchFamily="2" charset="0"/>
              </a:rPr>
              <a:t> </a:t>
            </a:r>
            <a:r>
              <a:rPr lang="en-IN" dirty="0" err="1" smtClean="0">
                <a:latin typeface="Kruti Dev 016" pitchFamily="2" charset="0"/>
              </a:rPr>
              <a:t>tk</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lgtrk</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T;knk</a:t>
            </a:r>
            <a:r>
              <a:rPr lang="en-IN" dirty="0" smtClean="0">
                <a:latin typeface="Kruti Dev 016" pitchFamily="2" charset="0"/>
              </a:rPr>
              <a:t> </a:t>
            </a:r>
            <a:r>
              <a:rPr lang="en-IN" dirty="0" err="1" smtClean="0">
                <a:latin typeface="Kruti Dev 016" pitchFamily="2" charset="0"/>
              </a:rPr>
              <a:t>yksx</a:t>
            </a:r>
            <a:r>
              <a:rPr lang="en-IN" dirty="0" smtClean="0">
                <a:latin typeface="Kruti Dev 016" pitchFamily="2" charset="0"/>
              </a:rPr>
              <a:t> </a:t>
            </a:r>
            <a:r>
              <a:rPr lang="en-IN" dirty="0" err="1" smtClean="0">
                <a:latin typeface="Kruti Dev 016" pitchFamily="2" charset="0"/>
              </a:rPr>
              <a:t>lrr</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lsokvksa</a:t>
            </a:r>
            <a:r>
              <a:rPr lang="en-IN" dirty="0" smtClean="0">
                <a:latin typeface="Kruti Dev 016" pitchFamily="2" charset="0"/>
              </a:rPr>
              <a:t> rd </a:t>
            </a:r>
            <a:r>
              <a:rPr lang="en-IN" dirty="0" err="1" smtClean="0">
                <a:latin typeface="Kruti Dev 016" pitchFamily="2" charset="0"/>
              </a:rPr>
              <a:t>igqqp</a:t>
            </a:r>
            <a:r>
              <a:rPr lang="en-IN" dirty="0" smtClean="0">
                <a:latin typeface="Kruti Dev 016" pitchFamily="2" charset="0"/>
              </a:rPr>
              <a:t> </a:t>
            </a:r>
            <a:r>
              <a:rPr lang="en-IN" dirty="0" err="1" smtClean="0">
                <a:latin typeface="Kruti Dev 016" pitchFamily="2" charset="0"/>
              </a:rPr>
              <a:t>ldsa</a:t>
            </a:r>
            <a:r>
              <a:rPr lang="en-IN" dirty="0" smtClean="0">
                <a:latin typeface="Kruti Dev 016" pitchFamily="2" charset="0"/>
              </a:rPr>
              <a:t> A </a:t>
            </a:r>
            <a:endParaRPr lang="en-US" dirty="0">
              <a:latin typeface="Kruti Dev 016" pitchFamily="2" charset="0"/>
            </a:endParaRPr>
          </a:p>
        </p:txBody>
      </p:sp>
      <p:sp>
        <p:nvSpPr>
          <p:cNvPr id="21509" name="AutoShape 5"/>
          <p:cNvSpPr>
            <a:spLocks noGrp="1" noChangeArrowheads="1"/>
          </p:cNvSpPr>
          <p:nvPr>
            <p:ph type="title"/>
          </p:nvPr>
        </p:nvSpPr>
        <p:spPr>
          <a:noFill/>
          <a:ln/>
        </p:spPr>
        <p:txBody>
          <a:bodyPr/>
          <a:lstStyle/>
          <a:p>
            <a:pPr algn="ctr"/>
            <a:r>
              <a:rPr lang="en-IN" sz="6000" dirty="0" err="1" smtClean="0">
                <a:latin typeface="Kruti Dev 016" pitchFamily="2" charset="0"/>
              </a:rPr>
              <a:t>iznkrk</a:t>
            </a:r>
            <a:r>
              <a:rPr lang="en-IN" sz="6000" dirty="0" smtClean="0">
                <a:latin typeface="Kruti Dev 016" pitchFamily="2" charset="0"/>
              </a:rPr>
              <a:t> }</a:t>
            </a:r>
            <a:r>
              <a:rPr lang="en-IN" sz="6000" dirty="0" err="1" smtClean="0">
                <a:latin typeface="Kruti Dev 016" pitchFamily="2" charset="0"/>
              </a:rPr>
              <a:t>kjk</a:t>
            </a:r>
            <a:r>
              <a:rPr lang="en-IN" sz="6000" dirty="0" smtClean="0">
                <a:latin typeface="Kruti Dev 016" pitchFamily="2" charset="0"/>
              </a:rPr>
              <a:t> </a:t>
            </a:r>
            <a:r>
              <a:rPr lang="en-IN" sz="6000" dirty="0" err="1" smtClean="0">
                <a:latin typeface="Kruti Dev 016" pitchFamily="2" charset="0"/>
              </a:rPr>
              <a:t>izkjafHkd</a:t>
            </a:r>
            <a:r>
              <a:rPr lang="en-IN" sz="6000" dirty="0" smtClean="0">
                <a:latin typeface="Kruti Dev 016" pitchFamily="2" charset="0"/>
              </a:rPr>
              <a:t> </a:t>
            </a:r>
            <a:r>
              <a:rPr lang="en-IN" sz="6000" dirty="0" err="1" smtClean="0">
                <a:latin typeface="Kruti Dev 016" pitchFamily="2" charset="0"/>
              </a:rPr>
              <a:t>tkap</a:t>
            </a:r>
            <a:r>
              <a:rPr lang="en-IN" sz="6000" dirty="0" smtClean="0">
                <a:latin typeface="Kruti Dev 016" pitchFamily="2" charset="0"/>
              </a:rPr>
              <a:t> </a:t>
            </a:r>
            <a:endParaRPr lang="en-US" dirty="0"/>
          </a:p>
        </p:txBody>
      </p:sp>
    </p:spTree>
  </p:cSld>
  <p:clrMapOvr>
    <a:masterClrMapping/>
  </p:clrMapOvr>
  <p:transition/>
</p:sld>
</file>

<file path=ppt/theme/theme1.xml><?xml version="1.0" encoding="utf-8"?>
<a:theme xmlns:a="http://schemas.openxmlformats.org/drawingml/2006/main" name="Capsules">
  <a:themeElements>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598</TotalTime>
  <Words>3107</Words>
  <Application>Microsoft Office PowerPoint</Application>
  <PresentationFormat>On-screen Show (4:3)</PresentationFormat>
  <Paragraphs>180</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Wingdings</vt:lpstr>
      <vt:lpstr>Times New Roman</vt:lpstr>
      <vt:lpstr>Capsules</vt:lpstr>
      <vt:lpstr>ejhtksa dks ijke’kZ dh t:jr D;ksa gS \</vt:lpstr>
      <vt:lpstr>iz'u</vt:lpstr>
      <vt:lpstr>ijke'kZ</vt:lpstr>
      <vt:lpstr>Slide 4</vt:lpstr>
      <vt:lpstr>Slide 5</vt:lpstr>
      <vt:lpstr>lhjks&amp;LVsVl tkuus ds ykHk </vt:lpstr>
      <vt:lpstr>O;ogkj ifjorZu dks le&gt;uk</vt:lpstr>
      <vt:lpstr>O;ogkj ifjorZu ds rhu ekWMy </vt:lpstr>
      <vt:lpstr>iznkrk }kjk izkjafHkd tkap </vt:lpstr>
      <vt:lpstr>egkekjh dh lc O;oLFkk,sa</vt:lpstr>
      <vt:lpstr>lkekU; egkekjh dh O;oLFkk,sa </vt:lpstr>
      <vt:lpstr>ldksfUnzr vkSj fuEu Lrjh; egkekjh O;oLFkk,sa</vt:lpstr>
      <vt:lpstr>Hkkjr esa iznkrk }kjk nh tkus okyh lsok,a </vt:lpstr>
      <vt:lpstr>iznkrk 'kq:vkrh tkWp% dne </vt:lpstr>
      <vt:lpstr>,p-vkbZ-oh- tkap ds fy, vf/klwfpr lgefr</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patients need counselling?</dc:title>
  <dc:creator>melita</dc:creator>
  <cp:lastModifiedBy>naco</cp:lastModifiedBy>
  <cp:revision>47</cp:revision>
  <dcterms:created xsi:type="dcterms:W3CDTF">2009-09-14T07:35:40Z</dcterms:created>
  <dcterms:modified xsi:type="dcterms:W3CDTF">2011-12-19T09:04:30Z</dcterms:modified>
</cp:coreProperties>
</file>