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1" r:id="rId1"/>
  </p:sldMasterIdLst>
  <p:notesMasterIdLst>
    <p:notesMasterId r:id="rId13"/>
  </p:notesMasterIdLst>
  <p:handoutMasterIdLst>
    <p:handoutMasterId r:id="rId14"/>
  </p:handout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17013"/>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40" autoAdjust="0"/>
    <p:restoredTop sz="78902" autoAdjust="0"/>
  </p:normalViewPr>
  <p:slideViewPr>
    <p:cSldViewPr>
      <p:cViewPr varScale="1">
        <p:scale>
          <a:sx n="58" d="100"/>
          <a:sy n="58" d="100"/>
        </p:scale>
        <p:origin x="-846"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250" name="Rectangle 2"/>
          <p:cNvSpPr>
            <a:spLocks noGrp="1" noChangeArrowheads="1"/>
          </p:cNvSpPr>
          <p:nvPr>
            <p:ph type="hdr" sz="quarter"/>
          </p:nvPr>
        </p:nvSpPr>
        <p:spPr bwMode="auto">
          <a:xfrm>
            <a:off x="0" y="0"/>
            <a:ext cx="2971800" cy="455613"/>
          </a:xfrm>
          <a:prstGeom prst="rect">
            <a:avLst/>
          </a:prstGeom>
          <a:noFill/>
          <a:ln w="9525">
            <a:noFill/>
            <a:miter lim="800000"/>
            <a:headEnd/>
            <a:tailEnd/>
          </a:ln>
          <a:effectLst/>
        </p:spPr>
        <p:txBody>
          <a:bodyPr vert="horz" wrap="square" lIns="91276" tIns="45639" rIns="91276" bIns="45639" numCol="1" anchor="t" anchorCtr="0" compatLnSpc="1">
            <a:prstTxWarp prst="textNoShape">
              <a:avLst/>
            </a:prstTxWarp>
          </a:bodyPr>
          <a:lstStyle>
            <a:lvl1pPr defTabSz="912853">
              <a:defRPr sz="1200" smtClean="0"/>
            </a:lvl1pPr>
          </a:lstStyle>
          <a:p>
            <a:pPr>
              <a:defRPr/>
            </a:pPr>
            <a:endParaRPr lang="en-US"/>
          </a:p>
        </p:txBody>
      </p:sp>
      <p:sp>
        <p:nvSpPr>
          <p:cNvPr id="53251" name="Rectangle 3"/>
          <p:cNvSpPr>
            <a:spLocks noGrp="1" noChangeArrowheads="1"/>
          </p:cNvSpPr>
          <p:nvPr>
            <p:ph type="dt" sz="quarter" idx="1"/>
          </p:nvPr>
        </p:nvSpPr>
        <p:spPr bwMode="auto">
          <a:xfrm>
            <a:off x="3884613" y="0"/>
            <a:ext cx="2971800" cy="455613"/>
          </a:xfrm>
          <a:prstGeom prst="rect">
            <a:avLst/>
          </a:prstGeom>
          <a:noFill/>
          <a:ln w="9525">
            <a:noFill/>
            <a:miter lim="800000"/>
            <a:headEnd/>
            <a:tailEnd/>
          </a:ln>
          <a:effectLst/>
        </p:spPr>
        <p:txBody>
          <a:bodyPr vert="horz" wrap="square" lIns="91276" tIns="45639" rIns="91276" bIns="45639" numCol="1" anchor="t" anchorCtr="0" compatLnSpc="1">
            <a:prstTxWarp prst="textNoShape">
              <a:avLst/>
            </a:prstTxWarp>
          </a:bodyPr>
          <a:lstStyle>
            <a:lvl1pPr algn="r" defTabSz="912853">
              <a:defRPr sz="1200" smtClean="0"/>
            </a:lvl1pPr>
          </a:lstStyle>
          <a:p>
            <a:pPr>
              <a:defRPr/>
            </a:pPr>
            <a:endParaRPr lang="en-US"/>
          </a:p>
        </p:txBody>
      </p:sp>
      <p:sp>
        <p:nvSpPr>
          <p:cNvPr id="53252" name="Rectangle 4"/>
          <p:cNvSpPr>
            <a:spLocks noGrp="1" noChangeArrowheads="1"/>
          </p:cNvSpPr>
          <p:nvPr>
            <p:ph type="ftr" sz="quarter" idx="2"/>
          </p:nvPr>
        </p:nvSpPr>
        <p:spPr bwMode="auto">
          <a:xfrm>
            <a:off x="0" y="8659813"/>
            <a:ext cx="2971800" cy="455612"/>
          </a:xfrm>
          <a:prstGeom prst="rect">
            <a:avLst/>
          </a:prstGeom>
          <a:noFill/>
          <a:ln w="9525">
            <a:noFill/>
            <a:miter lim="800000"/>
            <a:headEnd/>
            <a:tailEnd/>
          </a:ln>
          <a:effectLst/>
        </p:spPr>
        <p:txBody>
          <a:bodyPr vert="horz" wrap="square" lIns="91276" tIns="45639" rIns="91276" bIns="45639" numCol="1" anchor="b" anchorCtr="0" compatLnSpc="1">
            <a:prstTxWarp prst="textNoShape">
              <a:avLst/>
            </a:prstTxWarp>
          </a:bodyPr>
          <a:lstStyle>
            <a:lvl1pPr defTabSz="912853">
              <a:defRPr sz="1200" smtClean="0"/>
            </a:lvl1pPr>
          </a:lstStyle>
          <a:p>
            <a:pPr>
              <a:defRPr/>
            </a:pPr>
            <a:endParaRPr lang="en-US"/>
          </a:p>
        </p:txBody>
      </p:sp>
      <p:sp>
        <p:nvSpPr>
          <p:cNvPr id="53253" name="Rectangle 5"/>
          <p:cNvSpPr>
            <a:spLocks noGrp="1" noChangeArrowheads="1"/>
          </p:cNvSpPr>
          <p:nvPr>
            <p:ph type="sldNum" sz="quarter" idx="3"/>
          </p:nvPr>
        </p:nvSpPr>
        <p:spPr bwMode="auto">
          <a:xfrm>
            <a:off x="3884613" y="8659813"/>
            <a:ext cx="2971800" cy="455612"/>
          </a:xfrm>
          <a:prstGeom prst="rect">
            <a:avLst/>
          </a:prstGeom>
          <a:noFill/>
          <a:ln w="9525">
            <a:noFill/>
            <a:miter lim="800000"/>
            <a:headEnd/>
            <a:tailEnd/>
          </a:ln>
          <a:effectLst/>
        </p:spPr>
        <p:txBody>
          <a:bodyPr vert="horz" wrap="square" lIns="91276" tIns="45639" rIns="91276" bIns="45639" numCol="1" anchor="b" anchorCtr="0" compatLnSpc="1">
            <a:prstTxWarp prst="textNoShape">
              <a:avLst/>
            </a:prstTxWarp>
          </a:bodyPr>
          <a:lstStyle>
            <a:lvl1pPr algn="r" defTabSz="912853">
              <a:defRPr sz="1200" smtClean="0"/>
            </a:lvl1pPr>
          </a:lstStyle>
          <a:p>
            <a:pPr>
              <a:defRPr/>
            </a:pPr>
            <a:fld id="{03934FCA-CFAB-4368-8BC8-22ADF1D3532B}"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770" name="Rectangle 2"/>
          <p:cNvSpPr>
            <a:spLocks noGrp="1" noChangeArrowheads="1"/>
          </p:cNvSpPr>
          <p:nvPr>
            <p:ph type="hdr" sz="quarter"/>
          </p:nvPr>
        </p:nvSpPr>
        <p:spPr bwMode="auto">
          <a:xfrm>
            <a:off x="0" y="0"/>
            <a:ext cx="2971800" cy="455613"/>
          </a:xfrm>
          <a:prstGeom prst="rect">
            <a:avLst/>
          </a:prstGeom>
          <a:noFill/>
          <a:ln w="9525">
            <a:noFill/>
            <a:miter lim="800000"/>
            <a:headEnd/>
            <a:tailEnd/>
          </a:ln>
          <a:effectLst/>
        </p:spPr>
        <p:txBody>
          <a:bodyPr vert="horz" wrap="square" lIns="91276" tIns="45639" rIns="91276" bIns="45639" numCol="1" anchor="t" anchorCtr="0" compatLnSpc="1">
            <a:prstTxWarp prst="textNoShape">
              <a:avLst/>
            </a:prstTxWarp>
          </a:bodyPr>
          <a:lstStyle>
            <a:lvl1pPr defTabSz="912853">
              <a:defRPr sz="1200" smtClean="0"/>
            </a:lvl1pPr>
          </a:lstStyle>
          <a:p>
            <a:pPr>
              <a:defRPr/>
            </a:pPr>
            <a:endParaRPr lang="en-US"/>
          </a:p>
        </p:txBody>
      </p:sp>
      <p:sp>
        <p:nvSpPr>
          <p:cNvPr id="32771" name="Rectangle 3"/>
          <p:cNvSpPr>
            <a:spLocks noGrp="1" noChangeArrowheads="1"/>
          </p:cNvSpPr>
          <p:nvPr>
            <p:ph type="dt" idx="1"/>
          </p:nvPr>
        </p:nvSpPr>
        <p:spPr bwMode="auto">
          <a:xfrm>
            <a:off x="3884613" y="0"/>
            <a:ext cx="2971800" cy="455613"/>
          </a:xfrm>
          <a:prstGeom prst="rect">
            <a:avLst/>
          </a:prstGeom>
          <a:noFill/>
          <a:ln w="9525">
            <a:noFill/>
            <a:miter lim="800000"/>
            <a:headEnd/>
            <a:tailEnd/>
          </a:ln>
          <a:effectLst/>
        </p:spPr>
        <p:txBody>
          <a:bodyPr vert="horz" wrap="square" lIns="91276" tIns="45639" rIns="91276" bIns="45639" numCol="1" anchor="t" anchorCtr="0" compatLnSpc="1">
            <a:prstTxWarp prst="textNoShape">
              <a:avLst/>
            </a:prstTxWarp>
          </a:bodyPr>
          <a:lstStyle>
            <a:lvl1pPr algn="r" defTabSz="912853">
              <a:defRPr sz="1200" smtClean="0"/>
            </a:lvl1pPr>
          </a:lstStyle>
          <a:p>
            <a:pPr>
              <a:defRPr/>
            </a:pPr>
            <a:endParaRPr lang="en-US"/>
          </a:p>
        </p:txBody>
      </p:sp>
      <p:sp>
        <p:nvSpPr>
          <p:cNvPr id="14340" name="Rectangle 4"/>
          <p:cNvSpPr>
            <a:spLocks noGrp="1" noRot="1" noChangeAspect="1" noChangeArrowheads="1" noTextEdit="1"/>
          </p:cNvSpPr>
          <p:nvPr>
            <p:ph type="sldImg" idx="2"/>
          </p:nvPr>
        </p:nvSpPr>
        <p:spPr bwMode="auto">
          <a:xfrm>
            <a:off x="1150938" y="684213"/>
            <a:ext cx="4556125" cy="3417887"/>
          </a:xfrm>
          <a:prstGeom prst="rect">
            <a:avLst/>
          </a:prstGeom>
          <a:noFill/>
          <a:ln w="9525">
            <a:solidFill>
              <a:srgbClr val="000000"/>
            </a:solidFill>
            <a:miter lim="800000"/>
            <a:headEnd/>
            <a:tailEnd/>
          </a:ln>
        </p:spPr>
      </p:sp>
      <p:sp>
        <p:nvSpPr>
          <p:cNvPr id="32773" name="Rectangle 5"/>
          <p:cNvSpPr>
            <a:spLocks noGrp="1" noChangeArrowheads="1"/>
          </p:cNvSpPr>
          <p:nvPr>
            <p:ph type="body" sz="quarter" idx="3"/>
          </p:nvPr>
        </p:nvSpPr>
        <p:spPr bwMode="auto">
          <a:xfrm>
            <a:off x="685800" y="4330700"/>
            <a:ext cx="5486400" cy="4102100"/>
          </a:xfrm>
          <a:prstGeom prst="rect">
            <a:avLst/>
          </a:prstGeom>
          <a:noFill/>
          <a:ln w="9525">
            <a:noFill/>
            <a:miter lim="800000"/>
            <a:headEnd/>
            <a:tailEnd/>
          </a:ln>
          <a:effectLst/>
        </p:spPr>
        <p:txBody>
          <a:bodyPr vert="horz" wrap="square" lIns="91276" tIns="45639" rIns="91276" bIns="4563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2774" name="Rectangle 6"/>
          <p:cNvSpPr>
            <a:spLocks noGrp="1" noChangeArrowheads="1"/>
          </p:cNvSpPr>
          <p:nvPr>
            <p:ph type="ftr" sz="quarter" idx="4"/>
          </p:nvPr>
        </p:nvSpPr>
        <p:spPr bwMode="auto">
          <a:xfrm>
            <a:off x="0" y="8659813"/>
            <a:ext cx="2971800" cy="455612"/>
          </a:xfrm>
          <a:prstGeom prst="rect">
            <a:avLst/>
          </a:prstGeom>
          <a:noFill/>
          <a:ln w="9525">
            <a:noFill/>
            <a:miter lim="800000"/>
            <a:headEnd/>
            <a:tailEnd/>
          </a:ln>
          <a:effectLst/>
        </p:spPr>
        <p:txBody>
          <a:bodyPr vert="horz" wrap="square" lIns="91276" tIns="45639" rIns="91276" bIns="45639" numCol="1" anchor="b" anchorCtr="0" compatLnSpc="1">
            <a:prstTxWarp prst="textNoShape">
              <a:avLst/>
            </a:prstTxWarp>
          </a:bodyPr>
          <a:lstStyle>
            <a:lvl1pPr defTabSz="912853">
              <a:defRPr sz="1200" smtClean="0"/>
            </a:lvl1pPr>
          </a:lstStyle>
          <a:p>
            <a:pPr>
              <a:defRPr/>
            </a:pPr>
            <a:endParaRPr lang="en-US"/>
          </a:p>
        </p:txBody>
      </p:sp>
      <p:sp>
        <p:nvSpPr>
          <p:cNvPr id="32775" name="Rectangle 7"/>
          <p:cNvSpPr>
            <a:spLocks noGrp="1" noChangeArrowheads="1"/>
          </p:cNvSpPr>
          <p:nvPr>
            <p:ph type="sldNum" sz="quarter" idx="5"/>
          </p:nvPr>
        </p:nvSpPr>
        <p:spPr bwMode="auto">
          <a:xfrm>
            <a:off x="3884613" y="8659813"/>
            <a:ext cx="2971800" cy="455612"/>
          </a:xfrm>
          <a:prstGeom prst="rect">
            <a:avLst/>
          </a:prstGeom>
          <a:noFill/>
          <a:ln w="9525">
            <a:noFill/>
            <a:miter lim="800000"/>
            <a:headEnd/>
            <a:tailEnd/>
          </a:ln>
          <a:effectLst/>
        </p:spPr>
        <p:txBody>
          <a:bodyPr vert="horz" wrap="square" lIns="91276" tIns="45639" rIns="91276" bIns="45639" numCol="1" anchor="b" anchorCtr="0" compatLnSpc="1">
            <a:prstTxWarp prst="textNoShape">
              <a:avLst/>
            </a:prstTxWarp>
          </a:bodyPr>
          <a:lstStyle>
            <a:lvl1pPr algn="r" defTabSz="912853">
              <a:defRPr sz="1200" smtClean="0"/>
            </a:lvl1pPr>
          </a:lstStyle>
          <a:p>
            <a:pPr>
              <a:defRPr/>
            </a:pPr>
            <a:fld id="{99FA7193-4F01-4106-8710-5D176A416DFE}"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p:spPr>
        <p:txBody>
          <a:bodyPr/>
          <a:lstStyle/>
          <a:p>
            <a:pPr defTabSz="912813"/>
            <a:fld id="{9AC1BE72-5195-4B2D-BAE0-1A81031630C3}" type="slidenum">
              <a:rPr lang="en-US"/>
              <a:pPr defTabSz="912813"/>
              <a:t>1</a:t>
            </a:fld>
            <a:endParaRPr lang="en-US"/>
          </a:p>
        </p:txBody>
      </p:sp>
      <p:sp>
        <p:nvSpPr>
          <p:cNvPr id="15363" name="Rectangle 2"/>
          <p:cNvSpPr>
            <a:spLocks noGrp="1" noRot="1" noChangeAspect="1" noChangeArrowheads="1" noTextEdit="1"/>
          </p:cNvSpPr>
          <p:nvPr>
            <p:ph type="sldImg"/>
          </p:nvPr>
        </p:nvSpPr>
        <p:spPr>
          <a:ln/>
        </p:spPr>
      </p:sp>
      <p:sp>
        <p:nvSpPr>
          <p:cNvPr id="1536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pPr defTabSz="912813"/>
            <a:fld id="{1C23579A-8508-49D2-AB8D-1D0B32673892}" type="slidenum">
              <a:rPr lang="en-US"/>
              <a:pPr defTabSz="912813"/>
              <a:t>10</a:t>
            </a:fld>
            <a:endParaRPr lang="en-US"/>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p:spPr>
        <p:txBody>
          <a:bodyPr/>
          <a:lstStyle/>
          <a:p>
            <a:pPr eaLnBrk="1" hangingPunct="1"/>
            <a:r>
              <a:rPr lang="en-US" smtClean="0"/>
              <a:t>Point to Column 10 which shows the samples that are sent for quality checking to the State Reference Laboratory. This includes 20% of all positive sample and 5% of all negative samples in the first week of every quarter (that is January, April, July and October). </a:t>
            </a:r>
          </a:p>
          <a:p>
            <a:pPr eaLnBrk="1" hangingPunct="1"/>
            <a:r>
              <a:rPr lang="en-GB" smtClean="0"/>
              <a:t>From the Laboratory Register, the following information can be extracted for the monthly report:</a:t>
            </a:r>
          </a:p>
          <a:p>
            <a:pPr eaLnBrk="1" hangingPunct="1">
              <a:buFontTx/>
              <a:buChar char="•"/>
            </a:pPr>
            <a:r>
              <a:rPr lang="en-GB" smtClean="0"/>
              <a:t>HIV status of clients (positive, negative, indeterminate)</a:t>
            </a:r>
          </a:p>
          <a:p>
            <a:pPr eaLnBrk="1" hangingPunct="1">
              <a:buFontTx/>
              <a:buChar char="•"/>
            </a:pPr>
            <a:r>
              <a:rPr lang="en-GB" smtClean="0"/>
              <a:t>Kit utilisation</a:t>
            </a:r>
          </a:p>
          <a:p>
            <a:pPr eaLnBrk="1" hangingPunct="1">
              <a:buFontTx/>
              <a:buChar char="•"/>
            </a:pPr>
            <a:r>
              <a:rPr lang="en-GB" smtClean="0"/>
              <a:t>External quality assurance</a:t>
            </a:r>
            <a:r>
              <a:rPr lang="en-US" smtClean="0"/>
              <a:t> </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p>
            <a:pPr defTabSz="912813"/>
            <a:fld id="{D833AAA4-40D1-4AE7-B1A5-D7227DA4CA88}" type="slidenum">
              <a:rPr lang="en-US"/>
              <a:pPr defTabSz="912813"/>
              <a:t>11</a:t>
            </a:fld>
            <a:endParaRPr lang="en-US"/>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p:spPr>
        <p:txBody>
          <a:bodyPr/>
          <a:lstStyle/>
          <a:p>
            <a:pPr eaLnBrk="1" hangingPunct="1"/>
            <a:r>
              <a:rPr lang="en-US" smtClean="0"/>
              <a:t>The stock register provides information on the stock of critical test kits, drugs, and other essential consumables. The information that can be extracted from this register is:</a:t>
            </a:r>
          </a:p>
          <a:p>
            <a:pPr eaLnBrk="1" hangingPunct="1">
              <a:buFontTx/>
              <a:buChar char="•"/>
            </a:pPr>
            <a:r>
              <a:rPr lang="en-US" smtClean="0"/>
              <a:t>Opening stock</a:t>
            </a:r>
          </a:p>
          <a:p>
            <a:pPr eaLnBrk="1" hangingPunct="1">
              <a:buFontTx/>
              <a:buChar char="•"/>
            </a:pPr>
            <a:r>
              <a:rPr lang="en-US" smtClean="0"/>
              <a:t>Receipts</a:t>
            </a:r>
          </a:p>
          <a:p>
            <a:pPr eaLnBrk="1" hangingPunct="1">
              <a:buFontTx/>
              <a:buChar char="•"/>
            </a:pPr>
            <a:r>
              <a:rPr lang="en-US" smtClean="0"/>
              <a:t>Utilisation</a:t>
            </a:r>
          </a:p>
          <a:p>
            <a:pPr eaLnBrk="1" hangingPunct="1">
              <a:buFontTx/>
              <a:buChar char="•"/>
            </a:pPr>
            <a:r>
              <a:rPr lang="en-US" smtClean="0"/>
              <a:t>Closing balance</a:t>
            </a:r>
          </a:p>
          <a:p>
            <a:pPr eaLnBrk="1" hangingPunct="1"/>
            <a:r>
              <a:rPr lang="en-US" smtClean="0"/>
              <a:t>Note that each kit is separately recorded.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pPr defTabSz="912813"/>
            <a:fld id="{B60004AF-B88D-4CC4-9636-9F67809A83D0}" type="slidenum">
              <a:rPr lang="en-US"/>
              <a:pPr defTabSz="912813"/>
              <a:t>2</a:t>
            </a:fld>
            <a:endParaRPr lang="en-US"/>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pPr eaLnBrk="1" hangingPunct="1"/>
            <a:r>
              <a:rPr lang="en-GB" smtClean="0"/>
              <a:t>The only way for an HIV infected person to find out their sero-status is through undergoing an HIV test. The most common way is to detect whether their blood contains antibodies to HIV. </a:t>
            </a:r>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pPr defTabSz="912813"/>
            <a:fld id="{4C99D044-1862-4078-B40B-BB8979BA8C65}" type="slidenum">
              <a:rPr lang="en-US"/>
              <a:pPr defTabSz="912813"/>
              <a:t>3</a:t>
            </a:fld>
            <a:endParaRPr lang="en-US"/>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noFill/>
          <a:ln/>
        </p:spPr>
        <p:txBody>
          <a:bodyPr/>
          <a:lstStyle/>
          <a:p>
            <a:pPr eaLnBrk="1" hangingPunct="1"/>
            <a:r>
              <a:rPr lang="en-GB" smtClean="0"/>
              <a:t>Antibodies to HIV are produced from 6 to 12 weeks after the moment of infection. The period immediately after infection when there are no antibodies is called the window period. </a:t>
            </a:r>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p:spPr>
        <p:txBody>
          <a:bodyPr/>
          <a:lstStyle/>
          <a:p>
            <a:pPr defTabSz="912813"/>
            <a:fld id="{0F236929-A51E-437E-8F8D-EDA07A896307}" type="slidenum">
              <a:rPr lang="en-US"/>
              <a:pPr defTabSz="912813"/>
              <a:t>4</a:t>
            </a:fld>
            <a:endParaRPr lang="en-US"/>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p:spPr>
        <p:txBody>
          <a:bodyPr/>
          <a:lstStyle/>
          <a:p>
            <a:pPr eaLnBrk="1" hangingPunct="1"/>
            <a:r>
              <a:rPr lang="en-GB" smtClean="0"/>
              <a:t>A positive result on an HIV antibody test means that the individual’s blood contains the presence of HIV antibodies. So we conclude the person has the virus.</a:t>
            </a:r>
            <a:r>
              <a:rPr lang="en-US" smtClean="0"/>
              <a:t>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p>
            <a:pPr defTabSz="912813"/>
            <a:fld id="{9F6A45F9-C55C-4029-9FF1-0BADC31A7464}" type="slidenum">
              <a:rPr lang="en-US"/>
              <a:pPr defTabSz="912813"/>
              <a:t>5</a:t>
            </a:fld>
            <a:endParaRPr lang="en-US"/>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a:ln/>
        </p:spPr>
        <p:txBody>
          <a:bodyPr/>
          <a:lstStyle/>
          <a:p>
            <a:pPr marL="223838" indent="-223838" eaLnBrk="1" hangingPunct="1"/>
            <a:r>
              <a:rPr lang="en-US" smtClean="0"/>
              <a:t>Testing someone during the window period will always produce a negative result. Though the person is infected, the test can not detect antibodies and hence this negative result is a false negative. </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p>
            <a:pPr defTabSz="912813"/>
            <a:fld id="{951EB6FA-4E0C-4910-AC76-43E20683C161}" type="slidenum">
              <a:rPr lang="en-US"/>
              <a:pPr defTabSz="912813"/>
              <a:t>6</a:t>
            </a:fld>
            <a:endParaRPr lang="en-US"/>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p:spPr>
        <p:txBody>
          <a:bodyPr/>
          <a:lstStyle/>
          <a:p>
            <a:pPr marL="223838" indent="-223838" eaLnBrk="1" hangingPunct="1"/>
            <a:r>
              <a:rPr lang="en-US" smtClean="0"/>
              <a:t>Antibody testing in a new-born child may pick up antibodies that have been passed on from the mother if she is infected. So we cannot accept the positive antibody test result in a new-born infant. We need to use other tests in this situation.</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p>
            <a:pPr defTabSz="912813"/>
            <a:fld id="{6C9F44AB-B6CC-4914-9647-9D098B92EC54}" type="slidenum">
              <a:rPr lang="en-US"/>
              <a:pPr defTabSz="912813"/>
              <a:t>7</a:t>
            </a:fld>
            <a:endParaRPr lang="en-US"/>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p:spPr>
        <p:txBody>
          <a:bodyPr/>
          <a:lstStyle/>
          <a:p>
            <a:pPr eaLnBrk="1" hangingPunct="1"/>
            <a:r>
              <a:rPr lang="en-GB" smtClean="0"/>
              <a:t>In the ICTCs, rapid tests are used to detect HIV antibodies. They do not need special equipment and are user-friendly. ELISA or enzyme-linked immunosorbent assay is an efficient test for testing large numbers of samples per day, as in large blood banks or for surveillance studies. But it is not recommended for ICTCs because it requires skilled technical staff, equipment maintenance and a steady power supply and, therefore, may be less suitable for smaller or more isolated clinics or laboratories.  The Western Blot is also an antibody test. But it is more expensive. So it is used less frequently. It is used especially in the case of an indeterminate or unclear test result from a rapid test. Finally, there are tests to detect the virus itself such as the Polymerase Chain Reaction or the PCR. The PCR is used to check for infection in babies born to women infected with HIV/AIDS. Since maternal antibodies that are circulating in the blood of new-born infants only disappear by about 18 months of age, the direct test is necessary to detect the presence of the virus in their system.</a:t>
            </a:r>
            <a:r>
              <a:rPr lang="en-US" smtClean="0"/>
              <a:t> </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pPr defTabSz="912813"/>
            <a:fld id="{B094C6BC-1418-4868-8D8D-3BCE709862A0}" type="slidenum">
              <a:rPr lang="en-US"/>
              <a:pPr defTabSz="912813"/>
              <a:t>8</a:t>
            </a:fld>
            <a:endParaRPr lang="en-US"/>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eaLnBrk="1" hangingPunct="1"/>
            <a:r>
              <a:rPr lang="en-US" smtClean="0"/>
              <a:t>NACO recommends a three-test algorithm.  </a:t>
            </a:r>
            <a:r>
              <a:rPr lang="en-GB" smtClean="0"/>
              <a:t>A client has a blood sample drawn once. If he/ she tests negative on one rapid test, he/ she is declared as HIV-negative. But when a client tests positive on the first kit, the same blood sample is tested a total of three times using other kits with different antigens before the person is declared to be HIV-positive or HIV-infected. A positive test result is only declared when all three tests pick up the presence of antibodies. If two kits show a positive result but the third is negative, the result is declared as indeterminate. Some patients have trouble accepting a positive test result. It is important to explain to them that their blood has been tested with 3 different test kits. For an indeterminate test result, counsel the person to get tested again after 14 to 28 days. If the sample continues to produce an indeterminate result, use a Western Blot or a PCR test or send it to a National Reference Laboratory for further testing. It is important to follow this testing algorithm carefully because we want to avoid causing unnecessary distress to a patient.</a:t>
            </a:r>
            <a:r>
              <a:rPr lang="en-US" smtClean="0"/>
              <a:t> </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pPr defTabSz="912813"/>
            <a:fld id="{5760CB70-97E9-4F26-82AD-4624DF2312CA}" type="slidenum">
              <a:rPr lang="en-US"/>
              <a:pPr defTabSz="912813"/>
              <a:t>9</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r>
              <a:rPr lang="en-US" smtClean="0"/>
              <a:t>Ask trainees to turn to the Handbook pages which contain the forms related to testing. These are maintained by the Laboratory Technician. The client is identified by a Patient Identification Digit (PID) which should have been assigned by the counsellor. The Laboratory Register contains details of the number of tests that have been run on a sample and the final result. </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5867400" cy="6858000"/>
            <a:chOff x="0" y="0"/>
            <a:chExt cx="3696" cy="4320"/>
          </a:xfrm>
        </p:grpSpPr>
        <p:sp>
          <p:nvSpPr>
            <p:cNvPr id="5" name="Rectangle 3"/>
            <p:cNvSpPr>
              <a:spLocks noChangeArrowheads="1"/>
            </p:cNvSpPr>
            <p:nvPr/>
          </p:nvSpPr>
          <p:spPr bwMode="auto">
            <a:xfrm>
              <a:off x="0" y="0"/>
              <a:ext cx="2880" cy="4320"/>
            </a:xfrm>
            <a:prstGeom prst="rect">
              <a:avLst/>
            </a:prstGeom>
            <a:solidFill>
              <a:schemeClr val="accent2"/>
            </a:solidFill>
            <a:ln w="9525">
              <a:noFill/>
              <a:miter lim="800000"/>
              <a:headEnd/>
              <a:tailEnd/>
            </a:ln>
            <a:effectLst/>
          </p:spPr>
          <p:txBody>
            <a:bodyPr wrap="none" anchor="ctr"/>
            <a:lstStyle/>
            <a:p>
              <a:pPr algn="ctr">
                <a:defRPr/>
              </a:pPr>
              <a:endParaRPr kumimoji="1" lang="en-US" sz="2400">
                <a:latin typeface="Times New Roman" pitchFamily="18" charset="0"/>
              </a:endParaRPr>
            </a:p>
          </p:txBody>
        </p:sp>
        <p:sp>
          <p:nvSpPr>
            <p:cNvPr id="6" name="AutoShape 4"/>
            <p:cNvSpPr>
              <a:spLocks noChangeArrowheads="1"/>
            </p:cNvSpPr>
            <p:nvPr/>
          </p:nvSpPr>
          <p:spPr bwMode="white">
            <a:xfrm>
              <a:off x="432" y="624"/>
              <a:ext cx="3264" cy="1200"/>
            </a:xfrm>
            <a:prstGeom prst="roundRect">
              <a:avLst>
                <a:gd name="adj" fmla="val 50000"/>
              </a:avLst>
            </a:prstGeom>
            <a:solidFill>
              <a:schemeClr val="bg1"/>
            </a:solidFill>
            <a:ln w="9525">
              <a:noFill/>
              <a:round/>
              <a:headEnd/>
              <a:tailEnd/>
            </a:ln>
            <a:effectLst/>
          </p:spPr>
          <p:txBody>
            <a:bodyPr wrap="none" anchor="ctr"/>
            <a:lstStyle/>
            <a:p>
              <a:pPr algn="ctr">
                <a:defRPr/>
              </a:pPr>
              <a:endParaRPr kumimoji="1" lang="en-US" sz="2400">
                <a:latin typeface="Times New Roman" pitchFamily="18" charset="0"/>
              </a:endParaRPr>
            </a:p>
          </p:txBody>
        </p:sp>
      </p:grpSp>
      <p:grpSp>
        <p:nvGrpSpPr>
          <p:cNvPr id="7" name="Group 5"/>
          <p:cNvGrpSpPr>
            <a:grpSpLocks/>
          </p:cNvGrpSpPr>
          <p:nvPr/>
        </p:nvGrpSpPr>
        <p:grpSpPr bwMode="auto">
          <a:xfrm>
            <a:off x="3632200" y="4889500"/>
            <a:ext cx="4876800" cy="319088"/>
            <a:chOff x="2288" y="3080"/>
            <a:chExt cx="3072" cy="201"/>
          </a:xfrm>
        </p:grpSpPr>
        <p:sp>
          <p:nvSpPr>
            <p:cNvPr id="8" name="AutoShape 6"/>
            <p:cNvSpPr>
              <a:spLocks noChangeArrowheads="1"/>
            </p:cNvSpPr>
            <p:nvPr/>
          </p:nvSpPr>
          <p:spPr bwMode="auto">
            <a:xfrm flipH="1">
              <a:off x="2288" y="3080"/>
              <a:ext cx="2914" cy="200"/>
            </a:xfrm>
            <a:prstGeom prst="roundRect">
              <a:avLst>
                <a:gd name="adj" fmla="val 0"/>
              </a:avLst>
            </a:prstGeom>
            <a:solidFill>
              <a:schemeClr val="hlink"/>
            </a:solidFill>
            <a:ln w="9525">
              <a:noFill/>
              <a:round/>
              <a:headEnd/>
              <a:tailEnd/>
            </a:ln>
            <a:effectLst/>
          </p:spPr>
          <p:txBody>
            <a:bodyPr wrap="none" anchor="ctr"/>
            <a:lstStyle/>
            <a:p>
              <a:pPr>
                <a:defRPr/>
              </a:pPr>
              <a:endParaRPr lang="en-US"/>
            </a:p>
          </p:txBody>
        </p:sp>
        <p:sp>
          <p:nvSpPr>
            <p:cNvPr id="9" name="AutoShape 7"/>
            <p:cNvSpPr>
              <a:spLocks noChangeArrowheads="1"/>
            </p:cNvSpPr>
            <p:nvPr/>
          </p:nvSpPr>
          <p:spPr bwMode="auto">
            <a:xfrm>
              <a:off x="5196" y="3080"/>
              <a:ext cx="164" cy="201"/>
            </a:xfrm>
            <a:prstGeom prst="flowChartDelay">
              <a:avLst/>
            </a:prstGeom>
            <a:solidFill>
              <a:schemeClr val="hlink"/>
            </a:solidFill>
            <a:ln w="9525">
              <a:noFill/>
              <a:miter lim="800000"/>
              <a:headEnd/>
              <a:tailEnd/>
            </a:ln>
            <a:effectLst/>
          </p:spPr>
          <p:txBody>
            <a:bodyPr wrap="none" anchor="ctr"/>
            <a:lstStyle/>
            <a:p>
              <a:pPr>
                <a:defRPr/>
              </a:pPr>
              <a:endParaRPr lang="en-US"/>
            </a:p>
          </p:txBody>
        </p:sp>
      </p:grpSp>
      <p:sp>
        <p:nvSpPr>
          <p:cNvPr id="111624" name="Rectangle 8"/>
          <p:cNvSpPr>
            <a:spLocks noGrp="1" noChangeArrowheads="1"/>
          </p:cNvSpPr>
          <p:nvPr>
            <p:ph type="subTitle" idx="1"/>
          </p:nvPr>
        </p:nvSpPr>
        <p:spPr>
          <a:xfrm>
            <a:off x="4673600" y="2927350"/>
            <a:ext cx="4013200" cy="1822450"/>
          </a:xfrm>
        </p:spPr>
        <p:txBody>
          <a:bodyPr anchor="b"/>
          <a:lstStyle>
            <a:lvl1pPr marL="0" indent="0">
              <a:buFont typeface="Wingdings" pitchFamily="2" charset="2"/>
              <a:buNone/>
              <a:defRPr>
                <a:solidFill>
                  <a:schemeClr val="tx2"/>
                </a:solidFill>
              </a:defRPr>
            </a:lvl1pPr>
          </a:lstStyle>
          <a:p>
            <a:r>
              <a:rPr lang="en-US"/>
              <a:t>Click to edit Master subtitle style</a:t>
            </a:r>
          </a:p>
        </p:txBody>
      </p:sp>
      <p:sp>
        <p:nvSpPr>
          <p:cNvPr id="111628" name="AutoShape 12"/>
          <p:cNvSpPr>
            <a:spLocks noGrp="1" noChangeArrowheads="1"/>
          </p:cNvSpPr>
          <p:nvPr>
            <p:ph type="ctrTitle" sz="quarter"/>
          </p:nvPr>
        </p:nvSpPr>
        <p:spPr>
          <a:xfrm>
            <a:off x="685800" y="990600"/>
            <a:ext cx="8229600" cy="1905000"/>
          </a:xfrm>
          <a:prstGeom prst="roundRect">
            <a:avLst>
              <a:gd name="adj" fmla="val 50000"/>
            </a:avLst>
          </a:prstGeom>
        </p:spPr>
        <p:txBody>
          <a:bodyPr anchor="ctr"/>
          <a:lstStyle>
            <a:lvl1pPr algn="ctr">
              <a:defRPr>
                <a:solidFill>
                  <a:schemeClr val="tx1"/>
                </a:solidFill>
              </a:defRPr>
            </a:lvl1pPr>
          </a:lstStyle>
          <a:p>
            <a:r>
              <a:rPr lang="en-US"/>
              <a:t>Click to edit Master title style</a:t>
            </a:r>
          </a:p>
        </p:txBody>
      </p:sp>
      <p:sp>
        <p:nvSpPr>
          <p:cNvPr id="10" name="Rectangle 9"/>
          <p:cNvSpPr>
            <a:spLocks noGrp="1" noChangeArrowheads="1"/>
          </p:cNvSpPr>
          <p:nvPr>
            <p:ph type="dt" sz="quarter" idx="10"/>
          </p:nvPr>
        </p:nvSpPr>
        <p:spPr/>
        <p:txBody>
          <a:bodyPr/>
          <a:lstStyle>
            <a:lvl1pPr>
              <a:defRPr smtClean="0">
                <a:solidFill>
                  <a:schemeClr val="bg1"/>
                </a:solidFill>
              </a:defRPr>
            </a:lvl1pPr>
          </a:lstStyle>
          <a:p>
            <a:pPr>
              <a:defRPr/>
            </a:pPr>
            <a:endParaRPr lang="en-US"/>
          </a:p>
        </p:txBody>
      </p:sp>
      <p:sp>
        <p:nvSpPr>
          <p:cNvPr id="11" name="Rectangle 10"/>
          <p:cNvSpPr>
            <a:spLocks noGrp="1" noChangeArrowheads="1"/>
          </p:cNvSpPr>
          <p:nvPr>
            <p:ph type="ftr" sz="quarter" idx="11"/>
          </p:nvPr>
        </p:nvSpPr>
        <p:spPr/>
        <p:txBody>
          <a:bodyPr/>
          <a:lstStyle>
            <a:lvl1pPr algn="r">
              <a:defRPr smtClean="0"/>
            </a:lvl1pPr>
          </a:lstStyle>
          <a:p>
            <a:pPr>
              <a:defRPr/>
            </a:pPr>
            <a:r>
              <a:rPr lang="en-US"/>
              <a:t>ICTC Team Training</a:t>
            </a:r>
          </a:p>
        </p:txBody>
      </p:sp>
      <p:sp>
        <p:nvSpPr>
          <p:cNvPr id="12" name="Rectangle 11"/>
          <p:cNvSpPr>
            <a:spLocks noGrp="1" noChangeArrowheads="1"/>
          </p:cNvSpPr>
          <p:nvPr>
            <p:ph type="sldNum" sz="quarter" idx="12"/>
          </p:nvPr>
        </p:nvSpPr>
        <p:spPr>
          <a:xfrm>
            <a:off x="76200" y="6248400"/>
            <a:ext cx="587375" cy="488950"/>
          </a:xfrm>
        </p:spPr>
        <p:txBody>
          <a:bodyPr anchorCtr="0"/>
          <a:lstStyle>
            <a:lvl1pPr>
              <a:defRPr smtClean="0"/>
            </a:lvl1pPr>
          </a:lstStyle>
          <a:p>
            <a:pPr>
              <a:defRPr/>
            </a:pPr>
            <a:fld id="{21147B95-3584-4DE6-9959-2519C6260793}"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r>
              <a:rPr lang="en-US"/>
              <a:t>ICTC Team Training</a:t>
            </a:r>
          </a:p>
        </p:txBody>
      </p:sp>
      <p:sp>
        <p:nvSpPr>
          <p:cNvPr id="6" name="Rectangle 13"/>
          <p:cNvSpPr>
            <a:spLocks noGrp="1" noChangeArrowheads="1"/>
          </p:cNvSpPr>
          <p:nvPr>
            <p:ph type="sldNum" sz="quarter" idx="12"/>
          </p:nvPr>
        </p:nvSpPr>
        <p:spPr>
          <a:ln/>
        </p:spPr>
        <p:txBody>
          <a:bodyPr/>
          <a:lstStyle>
            <a:lvl1pPr>
              <a:defRPr/>
            </a:lvl1pPr>
          </a:lstStyle>
          <a:p>
            <a:pPr>
              <a:defRPr/>
            </a:pPr>
            <a:fld id="{5CBAB791-C7B9-45E4-A5AB-2F57E8B96266}"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05600" y="762000"/>
            <a:ext cx="1981200" cy="53244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0" y="762000"/>
            <a:ext cx="5791200" cy="53244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r>
              <a:rPr lang="en-US"/>
              <a:t>ICTC Team Training</a:t>
            </a:r>
          </a:p>
        </p:txBody>
      </p:sp>
      <p:sp>
        <p:nvSpPr>
          <p:cNvPr id="6" name="Rectangle 13"/>
          <p:cNvSpPr>
            <a:spLocks noGrp="1" noChangeArrowheads="1"/>
          </p:cNvSpPr>
          <p:nvPr>
            <p:ph type="sldNum" sz="quarter" idx="12"/>
          </p:nvPr>
        </p:nvSpPr>
        <p:spPr>
          <a:ln/>
        </p:spPr>
        <p:txBody>
          <a:bodyPr/>
          <a:lstStyle>
            <a:lvl1pPr>
              <a:defRPr/>
            </a:lvl1pPr>
          </a:lstStyle>
          <a:p>
            <a:pPr>
              <a:defRPr/>
            </a:pPr>
            <a:fld id="{057869A5-AA87-4FCA-9D2A-A2FA801A16AF}"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762000" y="762000"/>
            <a:ext cx="7924800" cy="53244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11"/>
          <p:cNvSpPr>
            <a:spLocks noGrp="1" noChangeArrowheads="1"/>
          </p:cNvSpPr>
          <p:nvPr>
            <p:ph type="dt" sz="half" idx="10"/>
          </p:nvPr>
        </p:nvSpPr>
        <p:spPr>
          <a:ln/>
        </p:spPr>
        <p:txBody>
          <a:bodyPr/>
          <a:lstStyle>
            <a:lvl1pPr>
              <a:defRPr/>
            </a:lvl1pPr>
          </a:lstStyle>
          <a:p>
            <a:pPr>
              <a:defRPr/>
            </a:pPr>
            <a:endParaRPr lang="en-US"/>
          </a:p>
        </p:txBody>
      </p:sp>
      <p:sp>
        <p:nvSpPr>
          <p:cNvPr id="4" name="Rectangle 12"/>
          <p:cNvSpPr>
            <a:spLocks noGrp="1" noChangeArrowheads="1"/>
          </p:cNvSpPr>
          <p:nvPr>
            <p:ph type="ftr" sz="quarter" idx="11"/>
          </p:nvPr>
        </p:nvSpPr>
        <p:spPr>
          <a:ln/>
        </p:spPr>
        <p:txBody>
          <a:bodyPr/>
          <a:lstStyle>
            <a:lvl1pPr>
              <a:defRPr/>
            </a:lvl1pPr>
          </a:lstStyle>
          <a:p>
            <a:pPr>
              <a:defRPr/>
            </a:pPr>
            <a:r>
              <a:rPr lang="en-US"/>
              <a:t>ICTC Team Training</a:t>
            </a:r>
          </a:p>
        </p:txBody>
      </p:sp>
      <p:sp>
        <p:nvSpPr>
          <p:cNvPr id="5" name="Rectangle 13"/>
          <p:cNvSpPr>
            <a:spLocks noGrp="1" noChangeArrowheads="1"/>
          </p:cNvSpPr>
          <p:nvPr>
            <p:ph type="sldNum" sz="quarter" idx="12"/>
          </p:nvPr>
        </p:nvSpPr>
        <p:spPr>
          <a:ln/>
        </p:spPr>
        <p:txBody>
          <a:bodyPr/>
          <a:lstStyle>
            <a:lvl1pPr>
              <a:defRPr/>
            </a:lvl1pPr>
          </a:lstStyle>
          <a:p>
            <a:pPr>
              <a:defRPr/>
            </a:pPr>
            <a:fld id="{87B3639D-63B4-4C82-ADD9-2F4BEEDB5554}"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r>
              <a:rPr lang="en-US"/>
              <a:t>ICTC Team Training</a:t>
            </a:r>
          </a:p>
        </p:txBody>
      </p:sp>
      <p:sp>
        <p:nvSpPr>
          <p:cNvPr id="6" name="Rectangle 13"/>
          <p:cNvSpPr>
            <a:spLocks noGrp="1" noChangeArrowheads="1"/>
          </p:cNvSpPr>
          <p:nvPr>
            <p:ph type="sldNum" sz="quarter" idx="12"/>
          </p:nvPr>
        </p:nvSpPr>
        <p:spPr>
          <a:ln/>
        </p:spPr>
        <p:txBody>
          <a:bodyPr/>
          <a:lstStyle>
            <a:lvl1pPr>
              <a:defRPr/>
            </a:lvl1pPr>
          </a:lstStyle>
          <a:p>
            <a:pPr>
              <a:defRPr/>
            </a:pPr>
            <a:fld id="{8F5A0B21-0664-454E-908C-05D48473E1DF}"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r>
              <a:rPr lang="en-US"/>
              <a:t>ICTC Team Training</a:t>
            </a:r>
          </a:p>
        </p:txBody>
      </p:sp>
      <p:sp>
        <p:nvSpPr>
          <p:cNvPr id="6" name="Rectangle 13"/>
          <p:cNvSpPr>
            <a:spLocks noGrp="1" noChangeArrowheads="1"/>
          </p:cNvSpPr>
          <p:nvPr>
            <p:ph type="sldNum" sz="quarter" idx="12"/>
          </p:nvPr>
        </p:nvSpPr>
        <p:spPr>
          <a:ln/>
        </p:spPr>
        <p:txBody>
          <a:bodyPr/>
          <a:lstStyle>
            <a:lvl1pPr>
              <a:defRPr/>
            </a:lvl1pPr>
          </a:lstStyle>
          <a:p>
            <a:pPr>
              <a:defRPr/>
            </a:pPr>
            <a:fld id="{5CECDAC5-FBBB-4906-BD86-621FEDEDBD34}"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2362200"/>
            <a:ext cx="3770313"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60913" y="2362200"/>
            <a:ext cx="3770312"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r>
              <a:rPr lang="en-US"/>
              <a:t>ICTC Team Training</a:t>
            </a:r>
          </a:p>
        </p:txBody>
      </p:sp>
      <p:sp>
        <p:nvSpPr>
          <p:cNvPr id="7" name="Rectangle 13"/>
          <p:cNvSpPr>
            <a:spLocks noGrp="1" noChangeArrowheads="1"/>
          </p:cNvSpPr>
          <p:nvPr>
            <p:ph type="sldNum" sz="quarter" idx="12"/>
          </p:nvPr>
        </p:nvSpPr>
        <p:spPr>
          <a:ln/>
        </p:spPr>
        <p:txBody>
          <a:bodyPr/>
          <a:lstStyle>
            <a:lvl1pPr>
              <a:defRPr/>
            </a:lvl1pPr>
          </a:lstStyle>
          <a:p>
            <a:pPr>
              <a:defRPr/>
            </a:pPr>
            <a:fld id="{4B95781E-2954-4898-A0EF-C7EEA04D4A34}"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1"/>
          <p:cNvSpPr>
            <a:spLocks noGrp="1" noChangeArrowheads="1"/>
          </p:cNvSpPr>
          <p:nvPr>
            <p:ph type="dt" sz="half" idx="10"/>
          </p:nvPr>
        </p:nvSpPr>
        <p:spPr>
          <a:ln/>
        </p:spPr>
        <p:txBody>
          <a:bodyPr/>
          <a:lstStyle>
            <a:lvl1pPr>
              <a:defRPr/>
            </a:lvl1pPr>
          </a:lstStyle>
          <a:p>
            <a:pPr>
              <a:defRPr/>
            </a:pPr>
            <a:endParaRPr lang="en-US"/>
          </a:p>
        </p:txBody>
      </p:sp>
      <p:sp>
        <p:nvSpPr>
          <p:cNvPr id="8" name="Rectangle 12"/>
          <p:cNvSpPr>
            <a:spLocks noGrp="1" noChangeArrowheads="1"/>
          </p:cNvSpPr>
          <p:nvPr>
            <p:ph type="ftr" sz="quarter" idx="11"/>
          </p:nvPr>
        </p:nvSpPr>
        <p:spPr>
          <a:ln/>
        </p:spPr>
        <p:txBody>
          <a:bodyPr/>
          <a:lstStyle>
            <a:lvl1pPr>
              <a:defRPr/>
            </a:lvl1pPr>
          </a:lstStyle>
          <a:p>
            <a:pPr>
              <a:defRPr/>
            </a:pPr>
            <a:r>
              <a:rPr lang="en-US"/>
              <a:t>ICTC Team Training</a:t>
            </a:r>
          </a:p>
        </p:txBody>
      </p:sp>
      <p:sp>
        <p:nvSpPr>
          <p:cNvPr id="9" name="Rectangle 13"/>
          <p:cNvSpPr>
            <a:spLocks noGrp="1" noChangeArrowheads="1"/>
          </p:cNvSpPr>
          <p:nvPr>
            <p:ph type="sldNum" sz="quarter" idx="12"/>
          </p:nvPr>
        </p:nvSpPr>
        <p:spPr>
          <a:ln/>
        </p:spPr>
        <p:txBody>
          <a:bodyPr/>
          <a:lstStyle>
            <a:lvl1pPr>
              <a:defRPr/>
            </a:lvl1pPr>
          </a:lstStyle>
          <a:p>
            <a:pPr>
              <a:defRPr/>
            </a:pPr>
            <a:fld id="{C283B067-DF0C-4CC2-9513-06DA90EF2118}"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1"/>
          <p:cNvSpPr>
            <a:spLocks noGrp="1" noChangeArrowheads="1"/>
          </p:cNvSpPr>
          <p:nvPr>
            <p:ph type="dt" sz="half" idx="10"/>
          </p:nvPr>
        </p:nvSpPr>
        <p:spPr>
          <a:ln/>
        </p:spPr>
        <p:txBody>
          <a:bodyPr/>
          <a:lstStyle>
            <a:lvl1pPr>
              <a:defRPr/>
            </a:lvl1pPr>
          </a:lstStyle>
          <a:p>
            <a:pPr>
              <a:defRPr/>
            </a:pPr>
            <a:endParaRPr lang="en-US"/>
          </a:p>
        </p:txBody>
      </p:sp>
      <p:sp>
        <p:nvSpPr>
          <p:cNvPr id="4" name="Rectangle 12"/>
          <p:cNvSpPr>
            <a:spLocks noGrp="1" noChangeArrowheads="1"/>
          </p:cNvSpPr>
          <p:nvPr>
            <p:ph type="ftr" sz="quarter" idx="11"/>
          </p:nvPr>
        </p:nvSpPr>
        <p:spPr>
          <a:ln/>
        </p:spPr>
        <p:txBody>
          <a:bodyPr/>
          <a:lstStyle>
            <a:lvl1pPr>
              <a:defRPr/>
            </a:lvl1pPr>
          </a:lstStyle>
          <a:p>
            <a:pPr>
              <a:defRPr/>
            </a:pPr>
            <a:r>
              <a:rPr lang="en-US"/>
              <a:t>ICTC Team Training</a:t>
            </a:r>
          </a:p>
        </p:txBody>
      </p:sp>
      <p:sp>
        <p:nvSpPr>
          <p:cNvPr id="5" name="Rectangle 13"/>
          <p:cNvSpPr>
            <a:spLocks noGrp="1" noChangeArrowheads="1"/>
          </p:cNvSpPr>
          <p:nvPr>
            <p:ph type="sldNum" sz="quarter" idx="12"/>
          </p:nvPr>
        </p:nvSpPr>
        <p:spPr>
          <a:ln/>
        </p:spPr>
        <p:txBody>
          <a:bodyPr/>
          <a:lstStyle>
            <a:lvl1pPr>
              <a:defRPr/>
            </a:lvl1pPr>
          </a:lstStyle>
          <a:p>
            <a:pPr>
              <a:defRPr/>
            </a:pPr>
            <a:fld id="{2DAECCC3-49D3-4D47-A40F-ABDD265C2C5C}"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1"/>
          <p:cNvSpPr>
            <a:spLocks noGrp="1" noChangeArrowheads="1"/>
          </p:cNvSpPr>
          <p:nvPr>
            <p:ph type="dt" sz="half" idx="10"/>
          </p:nvPr>
        </p:nvSpPr>
        <p:spPr>
          <a:ln/>
        </p:spPr>
        <p:txBody>
          <a:bodyPr/>
          <a:lstStyle>
            <a:lvl1pPr>
              <a:defRPr/>
            </a:lvl1pPr>
          </a:lstStyle>
          <a:p>
            <a:pPr>
              <a:defRPr/>
            </a:pPr>
            <a:endParaRPr lang="en-US"/>
          </a:p>
        </p:txBody>
      </p:sp>
      <p:sp>
        <p:nvSpPr>
          <p:cNvPr id="3" name="Rectangle 12"/>
          <p:cNvSpPr>
            <a:spLocks noGrp="1" noChangeArrowheads="1"/>
          </p:cNvSpPr>
          <p:nvPr>
            <p:ph type="ftr" sz="quarter" idx="11"/>
          </p:nvPr>
        </p:nvSpPr>
        <p:spPr>
          <a:ln/>
        </p:spPr>
        <p:txBody>
          <a:bodyPr/>
          <a:lstStyle>
            <a:lvl1pPr>
              <a:defRPr/>
            </a:lvl1pPr>
          </a:lstStyle>
          <a:p>
            <a:pPr>
              <a:defRPr/>
            </a:pPr>
            <a:r>
              <a:rPr lang="en-US"/>
              <a:t>ICTC Team Training</a:t>
            </a:r>
          </a:p>
        </p:txBody>
      </p:sp>
      <p:sp>
        <p:nvSpPr>
          <p:cNvPr id="4" name="Rectangle 13"/>
          <p:cNvSpPr>
            <a:spLocks noGrp="1" noChangeArrowheads="1"/>
          </p:cNvSpPr>
          <p:nvPr>
            <p:ph type="sldNum" sz="quarter" idx="12"/>
          </p:nvPr>
        </p:nvSpPr>
        <p:spPr>
          <a:ln/>
        </p:spPr>
        <p:txBody>
          <a:bodyPr/>
          <a:lstStyle>
            <a:lvl1pPr>
              <a:defRPr/>
            </a:lvl1pPr>
          </a:lstStyle>
          <a:p>
            <a:pPr>
              <a:defRPr/>
            </a:pPr>
            <a:fld id="{1CB5A584-9D42-458E-BAFA-254A6A5A9CB4}"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r>
              <a:rPr lang="en-US"/>
              <a:t>ICTC Team Training</a:t>
            </a:r>
          </a:p>
        </p:txBody>
      </p:sp>
      <p:sp>
        <p:nvSpPr>
          <p:cNvPr id="7" name="Rectangle 13"/>
          <p:cNvSpPr>
            <a:spLocks noGrp="1" noChangeArrowheads="1"/>
          </p:cNvSpPr>
          <p:nvPr>
            <p:ph type="sldNum" sz="quarter" idx="12"/>
          </p:nvPr>
        </p:nvSpPr>
        <p:spPr>
          <a:ln/>
        </p:spPr>
        <p:txBody>
          <a:bodyPr/>
          <a:lstStyle>
            <a:lvl1pPr>
              <a:defRPr/>
            </a:lvl1pPr>
          </a:lstStyle>
          <a:p>
            <a:pPr>
              <a:defRPr/>
            </a:pPr>
            <a:fld id="{F58107C7-5976-4F53-B2B7-FE5921B3CCBE}"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r>
              <a:rPr lang="en-US"/>
              <a:t>ICTC Team Training</a:t>
            </a:r>
          </a:p>
        </p:txBody>
      </p:sp>
      <p:sp>
        <p:nvSpPr>
          <p:cNvPr id="7" name="Rectangle 13"/>
          <p:cNvSpPr>
            <a:spLocks noGrp="1" noChangeArrowheads="1"/>
          </p:cNvSpPr>
          <p:nvPr>
            <p:ph type="sldNum" sz="quarter" idx="12"/>
          </p:nvPr>
        </p:nvSpPr>
        <p:spPr>
          <a:ln/>
        </p:spPr>
        <p:txBody>
          <a:bodyPr/>
          <a:lstStyle>
            <a:lvl1pPr>
              <a:defRPr/>
            </a:lvl1pPr>
          </a:lstStyle>
          <a:p>
            <a:pPr>
              <a:defRPr/>
            </a:pPr>
            <a:fld id="{597F03A7-33DF-4098-BA22-851D566C723D}"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0"/>
            <a:ext cx="7620000" cy="6858000"/>
            <a:chOff x="0" y="0"/>
            <a:chExt cx="4800" cy="4320"/>
          </a:xfrm>
        </p:grpSpPr>
        <p:grpSp>
          <p:nvGrpSpPr>
            <p:cNvPr id="1032" name="Group 3"/>
            <p:cNvGrpSpPr>
              <a:grpSpLocks/>
            </p:cNvGrpSpPr>
            <p:nvPr userDrawn="1"/>
          </p:nvGrpSpPr>
          <p:grpSpPr bwMode="auto">
            <a:xfrm>
              <a:off x="0" y="0"/>
              <a:ext cx="2016" cy="4320"/>
              <a:chOff x="0" y="0"/>
              <a:chExt cx="2016" cy="4320"/>
            </a:xfrm>
          </p:grpSpPr>
          <p:sp>
            <p:nvSpPr>
              <p:cNvPr id="110596" name="Rectangle 4"/>
              <p:cNvSpPr>
                <a:spLocks noChangeArrowheads="1"/>
              </p:cNvSpPr>
              <p:nvPr userDrawn="1"/>
            </p:nvSpPr>
            <p:spPr bwMode="auto">
              <a:xfrm>
                <a:off x="0" y="0"/>
                <a:ext cx="480" cy="4320"/>
              </a:xfrm>
              <a:prstGeom prst="rect">
                <a:avLst/>
              </a:prstGeom>
              <a:solidFill>
                <a:schemeClr val="accent2"/>
              </a:solidFill>
              <a:ln w="9525">
                <a:noFill/>
                <a:miter lim="800000"/>
                <a:headEnd/>
                <a:tailEnd/>
              </a:ln>
              <a:effectLst/>
            </p:spPr>
            <p:txBody>
              <a:bodyPr wrap="none" anchor="ctr"/>
              <a:lstStyle/>
              <a:p>
                <a:pPr>
                  <a:defRPr/>
                </a:pPr>
                <a:endParaRPr lang="en-US"/>
              </a:p>
            </p:txBody>
          </p:sp>
          <p:sp>
            <p:nvSpPr>
              <p:cNvPr id="110597" name="Freeform 5"/>
              <p:cNvSpPr>
                <a:spLocks/>
              </p:cNvSpPr>
              <p:nvPr userDrawn="1"/>
            </p:nvSpPr>
            <p:spPr bwMode="auto">
              <a:xfrm>
                <a:off x="288" y="0"/>
                <a:ext cx="1728" cy="735"/>
              </a:xfrm>
              <a:custGeom>
                <a:avLst/>
                <a:gdLst/>
                <a:ahLst/>
                <a:cxnLst>
                  <a:cxn ang="0">
                    <a:pos x="1728" y="0"/>
                  </a:cxn>
                  <a:cxn ang="0">
                    <a:pos x="1728" y="480"/>
                  </a:cxn>
                  <a:cxn ang="0">
                    <a:pos x="380" y="482"/>
                  </a:cxn>
                  <a:cxn ang="0">
                    <a:pos x="354" y="480"/>
                  </a:cxn>
                  <a:cxn ang="0">
                    <a:pos x="308" y="489"/>
                  </a:cxn>
                  <a:cxn ang="0">
                    <a:pos x="246" y="531"/>
                  </a:cxn>
                  <a:cxn ang="0">
                    <a:pos x="206" y="597"/>
                  </a:cxn>
                  <a:cxn ang="0">
                    <a:pos x="192" y="666"/>
                  </a:cxn>
                  <a:cxn ang="0">
                    <a:pos x="192" y="735"/>
                  </a:cxn>
                  <a:cxn ang="0">
                    <a:pos x="0" y="735"/>
                  </a:cxn>
                  <a:cxn ang="0">
                    <a:pos x="0" y="480"/>
                  </a:cxn>
                  <a:cxn ang="0">
                    <a:pos x="0" y="0"/>
                  </a:cxn>
                  <a:cxn ang="0">
                    <a:pos x="1728" y="0"/>
                  </a:cxn>
                </a:cxnLst>
                <a:rect l="0" t="0" r="r" b="b"/>
                <a:pathLst>
                  <a:path w="1728" h="735">
                    <a:moveTo>
                      <a:pt x="1728" y="0"/>
                    </a:moveTo>
                    <a:lnTo>
                      <a:pt x="1728" y="480"/>
                    </a:lnTo>
                    <a:lnTo>
                      <a:pt x="380" y="482"/>
                    </a:lnTo>
                    <a:lnTo>
                      <a:pt x="354" y="480"/>
                    </a:lnTo>
                    <a:lnTo>
                      <a:pt x="308" y="489"/>
                    </a:lnTo>
                    <a:cubicBezTo>
                      <a:pt x="290" y="498"/>
                      <a:pt x="263" y="513"/>
                      <a:pt x="246" y="531"/>
                    </a:cubicBezTo>
                    <a:cubicBezTo>
                      <a:pt x="229" y="549"/>
                      <a:pt x="215" y="574"/>
                      <a:pt x="206" y="597"/>
                    </a:cubicBezTo>
                    <a:cubicBezTo>
                      <a:pt x="197" y="620"/>
                      <a:pt x="194" y="643"/>
                      <a:pt x="192" y="666"/>
                    </a:cubicBezTo>
                    <a:lnTo>
                      <a:pt x="192" y="735"/>
                    </a:lnTo>
                    <a:lnTo>
                      <a:pt x="0" y="735"/>
                    </a:lnTo>
                    <a:lnTo>
                      <a:pt x="0" y="480"/>
                    </a:lnTo>
                    <a:lnTo>
                      <a:pt x="0" y="0"/>
                    </a:lnTo>
                    <a:lnTo>
                      <a:pt x="1728" y="0"/>
                    </a:lnTo>
                    <a:close/>
                  </a:path>
                </a:pathLst>
              </a:custGeom>
              <a:solidFill>
                <a:schemeClr val="accent2"/>
              </a:solidFill>
              <a:ln w="9525" cap="flat" cmpd="sng">
                <a:noFill/>
                <a:prstDash val="solid"/>
                <a:miter lim="800000"/>
                <a:headEnd type="none" w="med" len="med"/>
                <a:tailEnd type="none" w="med" len="med"/>
              </a:ln>
              <a:effectLst/>
            </p:spPr>
            <p:txBody>
              <a:bodyPr wrap="none"/>
              <a:lstStyle/>
              <a:p>
                <a:pPr>
                  <a:defRPr/>
                </a:pPr>
                <a:endParaRPr lang="en-US"/>
              </a:p>
            </p:txBody>
          </p:sp>
        </p:grpSp>
        <p:grpSp>
          <p:nvGrpSpPr>
            <p:cNvPr id="1033" name="Group 6"/>
            <p:cNvGrpSpPr>
              <a:grpSpLocks/>
            </p:cNvGrpSpPr>
            <p:nvPr/>
          </p:nvGrpSpPr>
          <p:grpSpPr bwMode="auto">
            <a:xfrm>
              <a:off x="144" y="1248"/>
              <a:ext cx="4656" cy="201"/>
              <a:chOff x="144" y="1248"/>
              <a:chExt cx="4656" cy="201"/>
            </a:xfrm>
          </p:grpSpPr>
          <p:sp>
            <p:nvSpPr>
              <p:cNvPr id="110599" name="AutoShape 7"/>
              <p:cNvSpPr>
                <a:spLocks noChangeArrowheads="1"/>
              </p:cNvSpPr>
              <p:nvPr/>
            </p:nvSpPr>
            <p:spPr bwMode="auto">
              <a:xfrm>
                <a:off x="384" y="1248"/>
                <a:ext cx="4416" cy="200"/>
              </a:xfrm>
              <a:prstGeom prst="roundRect">
                <a:avLst>
                  <a:gd name="adj" fmla="val 0"/>
                </a:avLst>
              </a:prstGeom>
              <a:solidFill>
                <a:schemeClr val="hlink"/>
              </a:solidFill>
              <a:ln w="9525">
                <a:noFill/>
                <a:round/>
                <a:headEnd/>
                <a:tailEnd/>
              </a:ln>
              <a:effectLst/>
            </p:spPr>
            <p:txBody>
              <a:bodyPr wrap="none" anchor="ctr"/>
              <a:lstStyle/>
              <a:p>
                <a:pPr>
                  <a:defRPr/>
                </a:pPr>
                <a:endParaRPr lang="en-US"/>
              </a:p>
            </p:txBody>
          </p:sp>
          <p:sp>
            <p:nvSpPr>
              <p:cNvPr id="110600" name="AutoShape 8"/>
              <p:cNvSpPr>
                <a:spLocks noChangeArrowheads="1"/>
              </p:cNvSpPr>
              <p:nvPr/>
            </p:nvSpPr>
            <p:spPr bwMode="auto">
              <a:xfrm flipH="1">
                <a:off x="144" y="1248"/>
                <a:ext cx="248" cy="201"/>
              </a:xfrm>
              <a:prstGeom prst="flowChartDelay">
                <a:avLst/>
              </a:prstGeom>
              <a:solidFill>
                <a:schemeClr val="hlink"/>
              </a:solidFill>
              <a:ln w="9525">
                <a:noFill/>
                <a:miter lim="800000"/>
                <a:headEnd/>
                <a:tailEnd/>
              </a:ln>
              <a:effectLst/>
            </p:spPr>
            <p:txBody>
              <a:bodyPr wrap="none" anchor="ctr"/>
              <a:lstStyle/>
              <a:p>
                <a:pPr>
                  <a:defRPr/>
                </a:pPr>
                <a:endParaRPr lang="en-US"/>
              </a:p>
            </p:txBody>
          </p:sp>
        </p:grpSp>
      </p:grpSp>
      <p:sp>
        <p:nvSpPr>
          <p:cNvPr id="1027" name="AutoShape 9"/>
          <p:cNvSpPr>
            <a:spLocks noGrp="1" noChangeArrowheads="1"/>
          </p:cNvSpPr>
          <p:nvPr>
            <p:ph type="title"/>
          </p:nvPr>
        </p:nvSpPr>
        <p:spPr bwMode="auto">
          <a:xfrm>
            <a:off x="762000" y="762000"/>
            <a:ext cx="7924800" cy="1143000"/>
          </a:xfrm>
          <a:prstGeom prst="roundRect">
            <a:avLst>
              <a:gd name="adj" fmla="val 21667"/>
            </a:avLst>
          </a:prstGeom>
          <a:noFill/>
          <a:ln w="9525">
            <a:noFill/>
            <a:round/>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8" name="Rectangle 10"/>
          <p:cNvSpPr>
            <a:spLocks noGrp="1" noChangeArrowheads="1"/>
          </p:cNvSpPr>
          <p:nvPr>
            <p:ph type="body" idx="1"/>
          </p:nvPr>
        </p:nvSpPr>
        <p:spPr bwMode="auto">
          <a:xfrm>
            <a:off x="838200" y="2362200"/>
            <a:ext cx="7693025" cy="3724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10603" name="Rectangle 11"/>
          <p:cNvSpPr>
            <a:spLocks noGrp="1" noChangeArrowheads="1"/>
          </p:cNvSpPr>
          <p:nvPr>
            <p:ph type="dt" sz="half" idx="2"/>
          </p:nvPr>
        </p:nvSpPr>
        <p:spPr bwMode="auto">
          <a:xfrm>
            <a:off x="2438400" y="6248400"/>
            <a:ext cx="2130425" cy="4746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smtClean="0"/>
            </a:lvl1pPr>
          </a:lstStyle>
          <a:p>
            <a:pPr>
              <a:defRPr/>
            </a:pPr>
            <a:endParaRPr lang="en-US"/>
          </a:p>
        </p:txBody>
      </p:sp>
      <p:sp>
        <p:nvSpPr>
          <p:cNvPr id="110604" name="Rectangle 12"/>
          <p:cNvSpPr>
            <a:spLocks noGrp="1" noChangeArrowheads="1"/>
          </p:cNvSpPr>
          <p:nvPr>
            <p:ph type="ftr" sz="quarter" idx="3"/>
          </p:nvPr>
        </p:nvSpPr>
        <p:spPr bwMode="auto">
          <a:xfrm>
            <a:off x="5791200" y="6248400"/>
            <a:ext cx="2897188" cy="4746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smtClean="0"/>
            </a:lvl1pPr>
          </a:lstStyle>
          <a:p>
            <a:pPr>
              <a:defRPr/>
            </a:pPr>
            <a:r>
              <a:rPr lang="en-US"/>
              <a:t>ICTC Team Training</a:t>
            </a:r>
          </a:p>
        </p:txBody>
      </p:sp>
      <p:sp>
        <p:nvSpPr>
          <p:cNvPr id="110605" name="Rectangle 13"/>
          <p:cNvSpPr>
            <a:spLocks noGrp="1" noChangeArrowheads="1"/>
          </p:cNvSpPr>
          <p:nvPr>
            <p:ph type="sldNum" sz="quarter" idx="4"/>
          </p:nvPr>
        </p:nvSpPr>
        <p:spPr bwMode="auto">
          <a:xfrm>
            <a:off x="84138" y="6242050"/>
            <a:ext cx="587375" cy="488950"/>
          </a:xfrm>
          <a:prstGeom prst="rect">
            <a:avLst/>
          </a:prstGeom>
          <a:noFill/>
          <a:ln w="9525">
            <a:noFill/>
            <a:miter lim="800000"/>
            <a:headEnd/>
            <a:tailEnd/>
          </a:ln>
          <a:effectLst/>
        </p:spPr>
        <p:txBody>
          <a:bodyPr vert="horz" wrap="square" lIns="91440" tIns="45720" rIns="91440" bIns="45720" numCol="1" anchor="b" anchorCtr="1" compatLnSpc="1">
            <a:prstTxWarp prst="textNoShape">
              <a:avLst/>
            </a:prstTxWarp>
          </a:bodyPr>
          <a:lstStyle>
            <a:lvl1pPr>
              <a:defRPr sz="2600" b="1" smtClean="0">
                <a:solidFill>
                  <a:schemeClr val="bg1"/>
                </a:solidFill>
              </a:defRPr>
            </a:lvl1pPr>
          </a:lstStyle>
          <a:p>
            <a:pPr>
              <a:defRPr/>
            </a:pPr>
            <a:fld id="{B8F88B08-1AE0-4FCF-AE67-B9514F3F7038}"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26"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Lst>
  <p:hf hdr="0" dt="0"/>
  <p:txStyles>
    <p:titleStyle>
      <a:lvl1pPr algn="l" rtl="0" eaLnBrk="0" fontAlgn="base" hangingPunct="0">
        <a:lnSpc>
          <a:spcPct val="90000"/>
        </a:lnSpc>
        <a:spcBef>
          <a:spcPct val="0"/>
        </a:spcBef>
        <a:spcAft>
          <a:spcPct val="0"/>
        </a:spcAft>
        <a:defRPr sz="3600" b="1">
          <a:solidFill>
            <a:schemeClr val="tx2"/>
          </a:solidFill>
          <a:latin typeface="+mj-lt"/>
          <a:ea typeface="+mj-ea"/>
          <a:cs typeface="+mj-cs"/>
        </a:defRPr>
      </a:lvl1pPr>
      <a:lvl2pPr algn="l" rtl="0" eaLnBrk="0" fontAlgn="base" hangingPunct="0">
        <a:lnSpc>
          <a:spcPct val="90000"/>
        </a:lnSpc>
        <a:spcBef>
          <a:spcPct val="0"/>
        </a:spcBef>
        <a:spcAft>
          <a:spcPct val="0"/>
        </a:spcAft>
        <a:defRPr sz="3600" b="1">
          <a:solidFill>
            <a:schemeClr val="tx2"/>
          </a:solidFill>
          <a:latin typeface="Arial" charset="0"/>
          <a:cs typeface="Arial" charset="0"/>
        </a:defRPr>
      </a:lvl2pPr>
      <a:lvl3pPr algn="l" rtl="0" eaLnBrk="0" fontAlgn="base" hangingPunct="0">
        <a:lnSpc>
          <a:spcPct val="90000"/>
        </a:lnSpc>
        <a:spcBef>
          <a:spcPct val="0"/>
        </a:spcBef>
        <a:spcAft>
          <a:spcPct val="0"/>
        </a:spcAft>
        <a:defRPr sz="3600" b="1">
          <a:solidFill>
            <a:schemeClr val="tx2"/>
          </a:solidFill>
          <a:latin typeface="Arial" charset="0"/>
          <a:cs typeface="Arial" charset="0"/>
        </a:defRPr>
      </a:lvl3pPr>
      <a:lvl4pPr algn="l" rtl="0" eaLnBrk="0" fontAlgn="base" hangingPunct="0">
        <a:lnSpc>
          <a:spcPct val="90000"/>
        </a:lnSpc>
        <a:spcBef>
          <a:spcPct val="0"/>
        </a:spcBef>
        <a:spcAft>
          <a:spcPct val="0"/>
        </a:spcAft>
        <a:defRPr sz="3600" b="1">
          <a:solidFill>
            <a:schemeClr val="tx2"/>
          </a:solidFill>
          <a:latin typeface="Arial" charset="0"/>
          <a:cs typeface="Arial" charset="0"/>
        </a:defRPr>
      </a:lvl4pPr>
      <a:lvl5pPr algn="l" rtl="0" eaLnBrk="0" fontAlgn="base" hangingPunct="0">
        <a:lnSpc>
          <a:spcPct val="90000"/>
        </a:lnSpc>
        <a:spcBef>
          <a:spcPct val="0"/>
        </a:spcBef>
        <a:spcAft>
          <a:spcPct val="0"/>
        </a:spcAft>
        <a:defRPr sz="3600" b="1">
          <a:solidFill>
            <a:schemeClr val="tx2"/>
          </a:solidFill>
          <a:latin typeface="Arial" charset="0"/>
          <a:cs typeface="Arial" charset="0"/>
        </a:defRPr>
      </a:lvl5pPr>
      <a:lvl6pPr marL="457200" algn="l" rtl="0" fontAlgn="base">
        <a:lnSpc>
          <a:spcPct val="90000"/>
        </a:lnSpc>
        <a:spcBef>
          <a:spcPct val="0"/>
        </a:spcBef>
        <a:spcAft>
          <a:spcPct val="0"/>
        </a:spcAft>
        <a:defRPr sz="3600" b="1">
          <a:solidFill>
            <a:schemeClr val="tx2"/>
          </a:solidFill>
          <a:latin typeface="Arial" charset="0"/>
          <a:cs typeface="Arial" charset="0"/>
        </a:defRPr>
      </a:lvl6pPr>
      <a:lvl7pPr marL="914400" algn="l" rtl="0" fontAlgn="base">
        <a:lnSpc>
          <a:spcPct val="90000"/>
        </a:lnSpc>
        <a:spcBef>
          <a:spcPct val="0"/>
        </a:spcBef>
        <a:spcAft>
          <a:spcPct val="0"/>
        </a:spcAft>
        <a:defRPr sz="3600" b="1">
          <a:solidFill>
            <a:schemeClr val="tx2"/>
          </a:solidFill>
          <a:latin typeface="Arial" charset="0"/>
          <a:cs typeface="Arial" charset="0"/>
        </a:defRPr>
      </a:lvl7pPr>
      <a:lvl8pPr marL="1371600" algn="l" rtl="0" fontAlgn="base">
        <a:lnSpc>
          <a:spcPct val="90000"/>
        </a:lnSpc>
        <a:spcBef>
          <a:spcPct val="0"/>
        </a:spcBef>
        <a:spcAft>
          <a:spcPct val="0"/>
        </a:spcAft>
        <a:defRPr sz="3600" b="1">
          <a:solidFill>
            <a:schemeClr val="tx2"/>
          </a:solidFill>
          <a:latin typeface="Arial" charset="0"/>
          <a:cs typeface="Arial" charset="0"/>
        </a:defRPr>
      </a:lvl8pPr>
      <a:lvl9pPr marL="1828800" algn="l" rtl="0" fontAlgn="base">
        <a:lnSpc>
          <a:spcPct val="90000"/>
        </a:lnSpc>
        <a:spcBef>
          <a:spcPct val="0"/>
        </a:spcBef>
        <a:spcAft>
          <a:spcPct val="0"/>
        </a:spcAft>
        <a:defRPr sz="3600" b="1">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lr>
          <a:schemeClr val="tx1"/>
        </a:buClr>
        <a:buSzPct val="75000"/>
        <a:buFont typeface="Wingdings" pitchFamily="2" charset="2"/>
        <a:buChar char="l"/>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SzPct val="75000"/>
        <a:buChar char="–"/>
        <a:defRPr sz="2400">
          <a:solidFill>
            <a:schemeClr val="tx1"/>
          </a:solidFill>
          <a:latin typeface="+mn-lt"/>
          <a:cs typeface="+mn-cs"/>
        </a:defRPr>
      </a:lvl2pPr>
      <a:lvl3pPr marL="1143000" indent="-228600" algn="l" rtl="0" eaLnBrk="0" fontAlgn="base" hangingPunct="0">
        <a:spcBef>
          <a:spcPct val="20000"/>
        </a:spcBef>
        <a:spcAft>
          <a:spcPct val="0"/>
        </a:spcAft>
        <a:buClr>
          <a:schemeClr val="tx1"/>
        </a:buClr>
        <a:buSzPct val="75000"/>
        <a:buFont typeface="Wingdings" pitchFamily="2" charset="2"/>
        <a:buChar char="l"/>
        <a:defRPr sz="2000">
          <a:solidFill>
            <a:schemeClr val="tx1"/>
          </a:solidFill>
          <a:latin typeface="+mn-lt"/>
          <a:cs typeface="+mn-cs"/>
        </a:defRPr>
      </a:lvl3pPr>
      <a:lvl4pPr marL="1600200" indent="-228600" algn="l" rtl="0" eaLnBrk="0" fontAlgn="base" hangingPunct="0">
        <a:spcBef>
          <a:spcPct val="20000"/>
        </a:spcBef>
        <a:spcAft>
          <a:spcPct val="0"/>
        </a:spcAft>
        <a:buClr>
          <a:schemeClr val="tx1"/>
        </a:buClr>
        <a:buSzPct val="80000"/>
        <a:buChar char="–"/>
        <a:defRPr>
          <a:solidFill>
            <a:schemeClr val="tx1"/>
          </a:solidFill>
          <a:latin typeface="+mn-lt"/>
          <a:cs typeface="+mn-cs"/>
        </a:defRPr>
      </a:lvl4pPr>
      <a:lvl5pPr marL="2057400" indent="-228600" algn="l" rtl="0" eaLnBrk="0" fontAlgn="base" hangingPunct="0">
        <a:spcBef>
          <a:spcPct val="20000"/>
        </a:spcBef>
        <a:spcAft>
          <a:spcPct val="0"/>
        </a:spcAft>
        <a:buClr>
          <a:schemeClr val="tx1"/>
        </a:buClr>
        <a:buSzPct val="65000"/>
        <a:buFont typeface="Wingdings" pitchFamily="2" charset="2"/>
        <a:buChar char="l"/>
        <a:defRPr>
          <a:solidFill>
            <a:schemeClr val="tx1"/>
          </a:solidFill>
          <a:latin typeface="+mn-lt"/>
          <a:cs typeface="+mn-cs"/>
        </a:defRPr>
      </a:lvl5pPr>
      <a:lvl6pPr marL="25146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6pPr>
      <a:lvl7pPr marL="29718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7pPr>
      <a:lvl8pPr marL="34290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8pPr>
      <a:lvl9pPr marL="38862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0"/>
          <p:cNvSpPr>
            <a:spLocks noGrp="1" noChangeArrowheads="1"/>
          </p:cNvSpPr>
          <p:nvPr>
            <p:ph type="ftr" sz="quarter" idx="11"/>
          </p:nvPr>
        </p:nvSpPr>
        <p:spPr>
          <a:noFill/>
        </p:spPr>
        <p:txBody>
          <a:bodyPr/>
          <a:lstStyle/>
          <a:p>
            <a:r>
              <a:rPr lang="en-US"/>
              <a:t>ICTC Team Training</a:t>
            </a:r>
          </a:p>
        </p:txBody>
      </p:sp>
      <p:sp>
        <p:nvSpPr>
          <p:cNvPr id="3075" name="Rectangle 11"/>
          <p:cNvSpPr>
            <a:spLocks noGrp="1" noChangeArrowheads="1"/>
          </p:cNvSpPr>
          <p:nvPr>
            <p:ph type="sldNum" sz="quarter" idx="12"/>
          </p:nvPr>
        </p:nvSpPr>
        <p:spPr>
          <a:noFill/>
        </p:spPr>
        <p:txBody>
          <a:bodyPr/>
          <a:lstStyle/>
          <a:p>
            <a:fld id="{8DC9C86F-B4F1-4D83-903D-5009E3AE2E3C}" type="slidenum">
              <a:rPr lang="en-US"/>
              <a:pPr/>
              <a:t>1</a:t>
            </a:fld>
            <a:endParaRPr lang="en-US"/>
          </a:p>
        </p:txBody>
      </p:sp>
      <p:sp>
        <p:nvSpPr>
          <p:cNvPr id="3076" name="AutoShape 2"/>
          <p:cNvSpPr>
            <a:spLocks noGrp="1" noChangeArrowheads="1"/>
          </p:cNvSpPr>
          <p:nvPr>
            <p:ph type="ctrTitle"/>
          </p:nvPr>
        </p:nvSpPr>
        <p:spPr/>
        <p:txBody>
          <a:bodyPr/>
          <a:lstStyle/>
          <a:p>
            <a:pPr eaLnBrk="1" hangingPunct="1"/>
            <a:r>
              <a:rPr lang="en-US" dirty="0" err="1" smtClean="0">
                <a:latin typeface="Kruti Dev 016" pitchFamily="2" charset="0"/>
              </a:rPr>
              <a:t>vkbZ-lh-Vh-lh</a:t>
            </a:r>
            <a:r>
              <a:rPr lang="en-US" dirty="0" smtClean="0">
                <a:latin typeface="Kruti Dev 016" pitchFamily="2" charset="0"/>
              </a:rPr>
              <a:t>- </a:t>
            </a:r>
            <a:r>
              <a:rPr lang="en-US" dirty="0" err="1" smtClean="0">
                <a:latin typeface="Kruti Dev 016" pitchFamily="2" charset="0"/>
              </a:rPr>
              <a:t>esa</a:t>
            </a:r>
            <a:r>
              <a:rPr lang="en-US" dirty="0" smtClean="0">
                <a:latin typeface="Kruti Dev 016" pitchFamily="2" charset="0"/>
              </a:rPr>
              <a:t> ,p-</a:t>
            </a:r>
            <a:r>
              <a:rPr lang="en-US" dirty="0" err="1" smtClean="0">
                <a:latin typeface="Kruti Dev 016" pitchFamily="2" charset="0"/>
              </a:rPr>
              <a:t>vkbZ</a:t>
            </a:r>
            <a:r>
              <a:rPr lang="en-US" dirty="0" smtClean="0">
                <a:latin typeface="Kruti Dev 016" pitchFamily="2" charset="0"/>
              </a:rPr>
              <a:t>-oh- </a:t>
            </a:r>
            <a:r>
              <a:rPr lang="en-US" dirty="0" err="1" smtClean="0">
                <a:latin typeface="Kruti Dev 016" pitchFamily="2" charset="0"/>
              </a:rPr>
              <a:t>ijh</a:t>
            </a:r>
            <a:r>
              <a:rPr lang="en-US" dirty="0" smtClean="0">
                <a:latin typeface="Kruti Dev 016" pitchFamily="2" charset="0"/>
              </a:rPr>
              <a:t>{</a:t>
            </a:r>
            <a:r>
              <a:rPr lang="en-US" dirty="0" err="1" smtClean="0">
                <a:latin typeface="Kruti Dev 016" pitchFamily="2" charset="0"/>
              </a:rPr>
              <a:t>k.k</a:t>
            </a:r>
            <a:endParaRPr lang="en-US" dirty="0" smtClean="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Footer Placeholder 3"/>
          <p:cNvSpPr>
            <a:spLocks noGrp="1"/>
          </p:cNvSpPr>
          <p:nvPr>
            <p:ph type="ftr" sz="quarter" idx="11"/>
          </p:nvPr>
        </p:nvSpPr>
        <p:spPr>
          <a:noFill/>
        </p:spPr>
        <p:txBody>
          <a:bodyPr/>
          <a:lstStyle/>
          <a:p>
            <a:r>
              <a:rPr lang="en-US"/>
              <a:t>ICTC Team Training</a:t>
            </a:r>
          </a:p>
        </p:txBody>
      </p:sp>
      <p:sp>
        <p:nvSpPr>
          <p:cNvPr id="12291" name="Slide Number Placeholder 4"/>
          <p:cNvSpPr>
            <a:spLocks noGrp="1"/>
          </p:cNvSpPr>
          <p:nvPr>
            <p:ph type="sldNum" sz="quarter" idx="12"/>
          </p:nvPr>
        </p:nvSpPr>
        <p:spPr>
          <a:noFill/>
        </p:spPr>
        <p:txBody>
          <a:bodyPr/>
          <a:lstStyle/>
          <a:p>
            <a:fld id="{20B67CDB-020C-4CFD-80B3-F79FF3B19316}" type="slidenum">
              <a:rPr lang="en-US"/>
              <a:pPr/>
              <a:t>10</a:t>
            </a:fld>
            <a:endParaRPr lang="en-US"/>
          </a:p>
        </p:txBody>
      </p:sp>
      <p:pic>
        <p:nvPicPr>
          <p:cNvPr id="12292" name="Picture 5" descr="Laboratory Register for ICTC 2"/>
          <p:cNvPicPr>
            <a:picLocks noGrp="1" noChangeAspect="1" noChangeArrowheads="1"/>
          </p:cNvPicPr>
          <p:nvPr>
            <p:ph/>
          </p:nvPr>
        </p:nvPicPr>
        <p:blipFill>
          <a:blip r:embed="rId3" cstate="print"/>
          <a:srcRect/>
          <a:stretch>
            <a:fillRect/>
          </a:stretch>
        </p:blipFill>
        <p:spPr>
          <a:xfrm>
            <a:off x="685800" y="304800"/>
            <a:ext cx="8077200" cy="6019800"/>
          </a:xfr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Footer Placeholder 3"/>
          <p:cNvSpPr>
            <a:spLocks noGrp="1"/>
          </p:cNvSpPr>
          <p:nvPr>
            <p:ph type="ftr" sz="quarter" idx="11"/>
          </p:nvPr>
        </p:nvSpPr>
        <p:spPr>
          <a:noFill/>
        </p:spPr>
        <p:txBody>
          <a:bodyPr/>
          <a:lstStyle/>
          <a:p>
            <a:r>
              <a:rPr lang="en-US"/>
              <a:t>ICTC Team Training</a:t>
            </a:r>
          </a:p>
        </p:txBody>
      </p:sp>
      <p:sp>
        <p:nvSpPr>
          <p:cNvPr id="13315" name="Slide Number Placeholder 4"/>
          <p:cNvSpPr>
            <a:spLocks noGrp="1"/>
          </p:cNvSpPr>
          <p:nvPr>
            <p:ph type="sldNum" sz="quarter" idx="12"/>
          </p:nvPr>
        </p:nvSpPr>
        <p:spPr>
          <a:noFill/>
        </p:spPr>
        <p:txBody>
          <a:bodyPr/>
          <a:lstStyle/>
          <a:p>
            <a:fld id="{9E449CE0-1EA5-4E7A-A34D-B2971375BA81}" type="slidenum">
              <a:rPr lang="en-US"/>
              <a:pPr/>
              <a:t>11</a:t>
            </a:fld>
            <a:endParaRPr lang="en-US"/>
          </a:p>
        </p:txBody>
      </p:sp>
      <p:pic>
        <p:nvPicPr>
          <p:cNvPr id="13316" name="Picture 5" descr="Stock Register for ICTC"/>
          <p:cNvPicPr>
            <a:picLocks noGrp="1" noChangeAspect="1" noChangeArrowheads="1"/>
          </p:cNvPicPr>
          <p:nvPr>
            <p:ph/>
          </p:nvPr>
        </p:nvPicPr>
        <p:blipFill>
          <a:blip r:embed="rId3" cstate="print"/>
          <a:srcRect/>
          <a:stretch>
            <a:fillRect/>
          </a:stretch>
        </p:blipFill>
        <p:spPr>
          <a:xfrm>
            <a:off x="685800" y="228600"/>
            <a:ext cx="7620000" cy="6172200"/>
          </a:xfr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Footer Placeholder 4"/>
          <p:cNvSpPr>
            <a:spLocks noGrp="1"/>
          </p:cNvSpPr>
          <p:nvPr>
            <p:ph type="ftr" sz="quarter" idx="11"/>
          </p:nvPr>
        </p:nvSpPr>
        <p:spPr>
          <a:noFill/>
        </p:spPr>
        <p:txBody>
          <a:bodyPr/>
          <a:lstStyle/>
          <a:p>
            <a:r>
              <a:rPr lang="en-US"/>
              <a:t>ICTC Team Training</a:t>
            </a:r>
          </a:p>
        </p:txBody>
      </p:sp>
      <p:sp>
        <p:nvSpPr>
          <p:cNvPr id="4099" name="Slide Number Placeholder 5"/>
          <p:cNvSpPr>
            <a:spLocks noGrp="1"/>
          </p:cNvSpPr>
          <p:nvPr>
            <p:ph type="sldNum" sz="quarter" idx="12"/>
          </p:nvPr>
        </p:nvSpPr>
        <p:spPr>
          <a:noFill/>
        </p:spPr>
        <p:txBody>
          <a:bodyPr/>
          <a:lstStyle/>
          <a:p>
            <a:fld id="{A029A0A1-EBF6-4DBB-B101-927E3A068FDD}" type="slidenum">
              <a:rPr lang="en-US"/>
              <a:pPr/>
              <a:t>2</a:t>
            </a:fld>
            <a:endParaRPr lang="en-US"/>
          </a:p>
        </p:txBody>
      </p:sp>
      <p:sp>
        <p:nvSpPr>
          <p:cNvPr id="4100" name="AutoShape 2"/>
          <p:cNvSpPr>
            <a:spLocks noGrp="1" noChangeArrowheads="1"/>
          </p:cNvSpPr>
          <p:nvPr>
            <p:ph type="title"/>
          </p:nvPr>
        </p:nvSpPr>
        <p:spPr/>
        <p:txBody>
          <a:bodyPr/>
          <a:lstStyle/>
          <a:p>
            <a:pPr algn="ctr" eaLnBrk="1" hangingPunct="1"/>
            <a:r>
              <a:rPr lang="en-IN" sz="4800" dirty="0" smtClean="0">
                <a:latin typeface="Kruti Dev 016" pitchFamily="2" charset="0"/>
              </a:rPr>
              <a:t>,p-</a:t>
            </a:r>
            <a:r>
              <a:rPr lang="en-IN" sz="4800" dirty="0" err="1" smtClean="0">
                <a:latin typeface="Kruti Dev 016" pitchFamily="2" charset="0"/>
              </a:rPr>
              <a:t>vkbZ</a:t>
            </a:r>
            <a:r>
              <a:rPr lang="en-IN" sz="4800" dirty="0" smtClean="0">
                <a:latin typeface="Kruti Dev 016" pitchFamily="2" charset="0"/>
              </a:rPr>
              <a:t>-oh- </a:t>
            </a:r>
            <a:r>
              <a:rPr lang="en-IN" sz="4800" dirty="0" err="1" smtClean="0">
                <a:latin typeface="Kruti Dev 016" pitchFamily="2" charset="0"/>
              </a:rPr>
              <a:t>izfrjks</a:t>
            </a:r>
            <a:r>
              <a:rPr lang="en-IN" sz="4800" dirty="0" smtClean="0">
                <a:latin typeface="Kruti Dev 016" pitchFamily="2" charset="0"/>
              </a:rPr>
              <a:t>/kd </a:t>
            </a:r>
            <a:r>
              <a:rPr lang="en-IN" sz="4800" dirty="0" err="1" smtClean="0">
                <a:latin typeface="Kruti Dev 016" pitchFamily="2" charset="0"/>
              </a:rPr>
              <a:t>ijh</a:t>
            </a:r>
            <a:r>
              <a:rPr lang="en-IN" sz="4800" dirty="0" smtClean="0">
                <a:latin typeface="Kruti Dev 016" pitchFamily="2" charset="0"/>
              </a:rPr>
              <a:t>{</a:t>
            </a:r>
            <a:r>
              <a:rPr lang="en-IN" sz="4800" dirty="0" err="1" smtClean="0">
                <a:latin typeface="Kruti Dev 016" pitchFamily="2" charset="0"/>
              </a:rPr>
              <a:t>k.k</a:t>
            </a:r>
            <a:endParaRPr lang="en-US" sz="4800" dirty="0" smtClean="0"/>
          </a:p>
        </p:txBody>
      </p:sp>
      <p:sp>
        <p:nvSpPr>
          <p:cNvPr id="4101" name="Rectangle 3"/>
          <p:cNvSpPr>
            <a:spLocks noGrp="1" noChangeArrowheads="1"/>
          </p:cNvSpPr>
          <p:nvPr>
            <p:ph type="body" idx="1"/>
          </p:nvPr>
        </p:nvSpPr>
        <p:spPr/>
        <p:txBody>
          <a:bodyPr/>
          <a:lstStyle/>
          <a:p>
            <a:pPr algn="just"/>
            <a:r>
              <a:rPr lang="en-IN" sz="3600" dirty="0" smtClean="0">
                <a:latin typeface="Kruti Dev 016" pitchFamily="2" charset="0"/>
              </a:rPr>
              <a:t>,p-</a:t>
            </a:r>
            <a:r>
              <a:rPr lang="en-IN" sz="3600" dirty="0" err="1" smtClean="0">
                <a:latin typeface="Kruti Dev 016" pitchFamily="2" charset="0"/>
              </a:rPr>
              <a:t>vkbZ</a:t>
            </a:r>
            <a:r>
              <a:rPr lang="en-IN" sz="3600" dirty="0" smtClean="0">
                <a:latin typeface="Kruti Dev 016" pitchFamily="2" charset="0"/>
              </a:rPr>
              <a:t>-oh- </a:t>
            </a:r>
            <a:r>
              <a:rPr lang="en-IN" sz="3600" dirty="0" err="1" smtClean="0">
                <a:latin typeface="Kruti Dev 016" pitchFamily="2" charset="0"/>
              </a:rPr>
              <a:t>laØfer</a:t>
            </a:r>
            <a:r>
              <a:rPr lang="en-IN" sz="3600" dirty="0" smtClean="0">
                <a:latin typeface="Kruti Dev 016" pitchFamily="2" charset="0"/>
              </a:rPr>
              <a:t> </a:t>
            </a:r>
            <a:r>
              <a:rPr lang="en-IN" sz="3600" dirty="0" err="1" smtClean="0">
                <a:latin typeface="Kruti Dev 016" pitchFamily="2" charset="0"/>
              </a:rPr>
              <a:t>O;fDr</a:t>
            </a:r>
            <a:r>
              <a:rPr lang="en-IN" sz="3600" dirty="0" smtClean="0">
                <a:latin typeface="Kruti Dev 016" pitchFamily="2" charset="0"/>
              </a:rPr>
              <a:t> </a:t>
            </a:r>
            <a:r>
              <a:rPr lang="en-IN" sz="3600" dirty="0" err="1" smtClean="0">
                <a:latin typeface="Kruti Dev 016" pitchFamily="2" charset="0"/>
              </a:rPr>
              <a:t>dks</a:t>
            </a:r>
            <a:r>
              <a:rPr lang="en-IN" sz="3600" dirty="0" smtClean="0">
                <a:latin typeface="Kruti Dev 016" pitchFamily="2" charset="0"/>
              </a:rPr>
              <a:t> </a:t>
            </a:r>
            <a:r>
              <a:rPr lang="en-IN" sz="3600" dirty="0" err="1" smtClean="0">
                <a:latin typeface="Kruti Dev 016" pitchFamily="2" charset="0"/>
              </a:rPr>
              <a:t>viuh</a:t>
            </a:r>
            <a:r>
              <a:rPr lang="en-IN" sz="3600" dirty="0" smtClean="0">
                <a:latin typeface="Kruti Dev 016" pitchFamily="2" charset="0"/>
              </a:rPr>
              <a:t> </a:t>
            </a:r>
            <a:r>
              <a:rPr lang="en-IN" sz="3600" dirty="0" err="1" smtClean="0">
                <a:latin typeface="Kruti Dev 016" pitchFamily="2" charset="0"/>
              </a:rPr>
              <a:t>lhje</a:t>
            </a:r>
            <a:r>
              <a:rPr lang="en-IN" sz="3600" dirty="0" smtClean="0">
                <a:latin typeface="Kruti Dev 016" pitchFamily="2" charset="0"/>
              </a:rPr>
              <a:t> </a:t>
            </a:r>
            <a:r>
              <a:rPr lang="en-IN" sz="3600" dirty="0" err="1" smtClean="0">
                <a:latin typeface="Kruti Dev 016" pitchFamily="2" charset="0"/>
              </a:rPr>
              <a:t>fLFkfr</a:t>
            </a:r>
            <a:r>
              <a:rPr lang="en-IN" sz="3600" dirty="0" smtClean="0">
                <a:latin typeface="Kruti Dev 016" pitchFamily="2" charset="0"/>
              </a:rPr>
              <a:t> </a:t>
            </a:r>
            <a:r>
              <a:rPr lang="en-IN" sz="3600" dirty="0" err="1" smtClean="0">
                <a:latin typeface="Kruti Dev 016" pitchFamily="2" charset="0"/>
              </a:rPr>
              <a:t>tkuus</a:t>
            </a:r>
            <a:r>
              <a:rPr lang="en-IN" sz="3600" dirty="0" smtClean="0">
                <a:latin typeface="Kruti Dev 016" pitchFamily="2" charset="0"/>
              </a:rPr>
              <a:t> </a:t>
            </a:r>
            <a:r>
              <a:rPr lang="en-IN" sz="3600" dirty="0" err="1" smtClean="0">
                <a:latin typeface="Kruti Dev 016" pitchFamily="2" charset="0"/>
              </a:rPr>
              <a:t>dk</a:t>
            </a:r>
            <a:r>
              <a:rPr lang="en-IN" sz="3600" dirty="0" smtClean="0">
                <a:latin typeface="Kruti Dev 016" pitchFamily="2" charset="0"/>
              </a:rPr>
              <a:t> </a:t>
            </a:r>
            <a:r>
              <a:rPr lang="en-IN" sz="3600" dirty="0" err="1" smtClean="0">
                <a:latin typeface="Kruti Dev 016" pitchFamily="2" charset="0"/>
              </a:rPr>
              <a:t>dsoy</a:t>
            </a:r>
            <a:r>
              <a:rPr lang="en-IN" sz="3600" dirty="0" smtClean="0">
                <a:latin typeface="Kruti Dev 016" pitchFamily="2" charset="0"/>
              </a:rPr>
              <a:t> ,d </a:t>
            </a:r>
            <a:r>
              <a:rPr lang="en-IN" sz="3600" dirty="0" err="1" smtClean="0">
                <a:latin typeface="Kruti Dev 016" pitchFamily="2" charset="0"/>
              </a:rPr>
              <a:t>rjhdk</a:t>
            </a:r>
            <a:r>
              <a:rPr lang="en-IN" sz="3600" dirty="0" smtClean="0">
                <a:latin typeface="Kruti Dev 016" pitchFamily="2" charset="0"/>
              </a:rPr>
              <a:t> </a:t>
            </a:r>
            <a:r>
              <a:rPr lang="en-IN" sz="3600" dirty="0" err="1" smtClean="0">
                <a:latin typeface="Kruti Dev 016" pitchFamily="2" charset="0"/>
              </a:rPr>
              <a:t>gS</a:t>
            </a:r>
            <a:r>
              <a:rPr lang="en-IN" sz="3600" dirty="0" smtClean="0">
                <a:latin typeface="Kruti Dev 016" pitchFamily="2" charset="0"/>
              </a:rPr>
              <a:t> ,p-</a:t>
            </a:r>
            <a:r>
              <a:rPr lang="en-IN" sz="3600" dirty="0" err="1" smtClean="0">
                <a:latin typeface="Kruti Dev 016" pitchFamily="2" charset="0"/>
              </a:rPr>
              <a:t>vkbZ</a:t>
            </a:r>
            <a:r>
              <a:rPr lang="en-IN" sz="3600" dirty="0" smtClean="0">
                <a:latin typeface="Kruti Dev 016" pitchFamily="2" charset="0"/>
              </a:rPr>
              <a:t>-oh- </a:t>
            </a:r>
            <a:r>
              <a:rPr lang="en-IN" sz="3600" dirty="0" err="1" smtClean="0">
                <a:latin typeface="Kruti Dev 016" pitchFamily="2" charset="0"/>
              </a:rPr>
              <a:t>tkapA</a:t>
            </a:r>
            <a:r>
              <a:rPr lang="en-IN" sz="3600" dirty="0" smtClean="0">
                <a:latin typeface="Kruti Dev 016" pitchFamily="2" charset="0"/>
              </a:rPr>
              <a:t> ,p-</a:t>
            </a:r>
            <a:r>
              <a:rPr lang="en-IN" sz="3600" dirty="0" err="1" smtClean="0">
                <a:latin typeface="Kruti Dev 016" pitchFamily="2" charset="0"/>
              </a:rPr>
              <a:t>vkbZ</a:t>
            </a:r>
            <a:r>
              <a:rPr lang="en-IN" sz="3600" dirty="0" smtClean="0">
                <a:latin typeface="Kruti Dev 016" pitchFamily="2" charset="0"/>
              </a:rPr>
              <a:t>-oh- </a:t>
            </a:r>
            <a:r>
              <a:rPr lang="en-IN" sz="3600" dirty="0" err="1" smtClean="0">
                <a:latin typeface="Kruti Dev 016" pitchFamily="2" charset="0"/>
              </a:rPr>
              <a:t>laØe.k</a:t>
            </a:r>
            <a:r>
              <a:rPr lang="en-IN" sz="3600" dirty="0" smtClean="0">
                <a:latin typeface="Kruti Dev 016" pitchFamily="2" charset="0"/>
              </a:rPr>
              <a:t> </a:t>
            </a:r>
            <a:r>
              <a:rPr lang="en-IN" sz="3600" dirty="0" err="1" smtClean="0">
                <a:latin typeface="Kruti Dev 016" pitchFamily="2" charset="0"/>
              </a:rPr>
              <a:t>ds</a:t>
            </a:r>
            <a:r>
              <a:rPr lang="en-IN" sz="3600" dirty="0" smtClean="0">
                <a:latin typeface="Kruti Dev 016" pitchFamily="2" charset="0"/>
              </a:rPr>
              <a:t> </a:t>
            </a:r>
            <a:r>
              <a:rPr lang="en-IN" sz="3600" dirty="0" err="1" smtClean="0">
                <a:latin typeface="Kruti Dev 016" pitchFamily="2" charset="0"/>
              </a:rPr>
              <a:t>funku</a:t>
            </a:r>
            <a:r>
              <a:rPr lang="en-IN" sz="3600" dirty="0" smtClean="0">
                <a:latin typeface="Kruti Dev 016" pitchFamily="2" charset="0"/>
              </a:rPr>
              <a:t> </a:t>
            </a:r>
            <a:r>
              <a:rPr lang="en-IN" sz="3600" dirty="0" err="1" smtClean="0">
                <a:latin typeface="Kruti Dev 016" pitchFamily="2" charset="0"/>
              </a:rPr>
              <a:t>dk</a:t>
            </a:r>
            <a:r>
              <a:rPr lang="en-IN" sz="3600" dirty="0" smtClean="0">
                <a:latin typeface="Kruti Dev 016" pitchFamily="2" charset="0"/>
              </a:rPr>
              <a:t> </a:t>
            </a:r>
            <a:r>
              <a:rPr lang="en-IN" sz="3600" dirty="0" err="1" smtClean="0">
                <a:latin typeface="Kruti Dev 016" pitchFamily="2" charset="0"/>
              </a:rPr>
              <a:t>lcls</a:t>
            </a:r>
            <a:r>
              <a:rPr lang="en-IN" sz="3600" dirty="0" smtClean="0">
                <a:latin typeface="Kruti Dev 016" pitchFamily="2" charset="0"/>
              </a:rPr>
              <a:t> </a:t>
            </a:r>
            <a:r>
              <a:rPr lang="en-IN" sz="3600" dirty="0" err="1" smtClean="0">
                <a:latin typeface="Kruti Dev 016" pitchFamily="2" charset="0"/>
              </a:rPr>
              <a:t>lk</a:t>
            </a:r>
            <a:r>
              <a:rPr lang="en-IN" sz="3600" dirty="0" smtClean="0">
                <a:latin typeface="Kruti Dev 016" pitchFamily="2" charset="0"/>
              </a:rPr>
              <a:t>/</a:t>
            </a:r>
            <a:r>
              <a:rPr lang="en-IN" sz="3600" dirty="0" err="1" smtClean="0">
                <a:latin typeface="Kruti Dev 016" pitchFamily="2" charset="0"/>
              </a:rPr>
              <a:t>kkj.k</a:t>
            </a:r>
            <a:r>
              <a:rPr lang="en-IN" sz="3600" dirty="0" smtClean="0">
                <a:latin typeface="Kruti Dev 016" pitchFamily="2" charset="0"/>
              </a:rPr>
              <a:t> </a:t>
            </a:r>
            <a:r>
              <a:rPr lang="en-IN" sz="3600" dirty="0" err="1" smtClean="0">
                <a:latin typeface="Kruti Dev 016" pitchFamily="2" charset="0"/>
              </a:rPr>
              <a:t>rjhdk</a:t>
            </a:r>
            <a:r>
              <a:rPr lang="en-IN" sz="3600" dirty="0" smtClean="0">
                <a:latin typeface="Kruti Dev 016" pitchFamily="2" charset="0"/>
              </a:rPr>
              <a:t> </a:t>
            </a:r>
            <a:r>
              <a:rPr lang="en-IN" sz="3600" dirty="0" err="1" smtClean="0">
                <a:latin typeface="Kruti Dev 016" pitchFamily="2" charset="0"/>
              </a:rPr>
              <a:t>gS</a:t>
            </a:r>
            <a:r>
              <a:rPr lang="en-IN" sz="3600" dirty="0" smtClean="0">
                <a:latin typeface="Kruti Dev 016" pitchFamily="2" charset="0"/>
              </a:rPr>
              <a:t> </a:t>
            </a:r>
            <a:r>
              <a:rPr lang="en-IN" sz="3600" dirty="0" err="1" smtClean="0">
                <a:latin typeface="Kruti Dev 016" pitchFamily="2" charset="0"/>
              </a:rPr>
              <a:t>fd</a:t>
            </a:r>
            <a:r>
              <a:rPr lang="en-IN" sz="3600" dirty="0" smtClean="0">
                <a:latin typeface="Kruti Dev 016" pitchFamily="2" charset="0"/>
              </a:rPr>
              <a:t> </a:t>
            </a:r>
            <a:r>
              <a:rPr lang="en-IN" sz="3600" dirty="0" err="1" smtClean="0">
                <a:latin typeface="Kruti Dev 016" pitchFamily="2" charset="0"/>
              </a:rPr>
              <a:t>ejht</a:t>
            </a:r>
            <a:r>
              <a:rPr lang="en-IN" sz="3600" dirty="0" smtClean="0">
                <a:latin typeface="Kruti Dev 016" pitchFamily="2" charset="0"/>
              </a:rPr>
              <a:t> </a:t>
            </a:r>
            <a:r>
              <a:rPr lang="en-IN" sz="3600" dirty="0" err="1" smtClean="0">
                <a:latin typeface="Kruti Dev 016" pitchFamily="2" charset="0"/>
              </a:rPr>
              <a:t>ds</a:t>
            </a:r>
            <a:r>
              <a:rPr lang="en-IN" sz="3600" dirty="0" smtClean="0">
                <a:latin typeface="Kruti Dev 016" pitchFamily="2" charset="0"/>
              </a:rPr>
              <a:t> [</a:t>
            </a:r>
            <a:r>
              <a:rPr lang="en-IN" sz="3600" dirty="0" err="1" smtClean="0">
                <a:latin typeface="Kruti Dev 016" pitchFamily="2" charset="0"/>
              </a:rPr>
              <a:t>kwu</a:t>
            </a:r>
            <a:r>
              <a:rPr lang="en-IN" sz="3600" dirty="0" smtClean="0">
                <a:latin typeface="Kruti Dev 016" pitchFamily="2" charset="0"/>
              </a:rPr>
              <a:t> dh </a:t>
            </a:r>
            <a:r>
              <a:rPr lang="en-IN" sz="3600" dirty="0" err="1" smtClean="0">
                <a:latin typeface="Kruti Dev 016" pitchFamily="2" charset="0"/>
              </a:rPr>
              <a:t>igpku</a:t>
            </a:r>
            <a:r>
              <a:rPr lang="en-IN" sz="3600" dirty="0" smtClean="0">
                <a:latin typeface="Kruti Dev 016" pitchFamily="2" charset="0"/>
              </a:rPr>
              <a:t> </a:t>
            </a:r>
            <a:r>
              <a:rPr lang="en-IN" sz="3600" dirty="0" err="1" smtClean="0">
                <a:latin typeface="Kruti Dev 016" pitchFamily="2" charset="0"/>
              </a:rPr>
              <a:t>djok,sa</a:t>
            </a:r>
            <a:r>
              <a:rPr lang="en-IN" sz="3600" dirty="0" smtClean="0">
                <a:latin typeface="Kruti Dev 016" pitchFamily="2" charset="0"/>
              </a:rPr>
              <a:t> </a:t>
            </a:r>
            <a:r>
              <a:rPr lang="en-IN" sz="3600" dirty="0" err="1" smtClean="0">
                <a:latin typeface="Kruti Dev 016" pitchFamily="2" charset="0"/>
              </a:rPr>
              <a:t>fd</a:t>
            </a:r>
            <a:r>
              <a:rPr lang="en-IN" sz="3600" dirty="0" smtClean="0">
                <a:latin typeface="Kruti Dev 016" pitchFamily="2" charset="0"/>
              </a:rPr>
              <a:t> </a:t>
            </a:r>
            <a:r>
              <a:rPr lang="en-IN" sz="3600" dirty="0" err="1" smtClean="0">
                <a:latin typeface="Kruti Dev 016" pitchFamily="2" charset="0"/>
              </a:rPr>
              <a:t>mlesa</a:t>
            </a:r>
            <a:r>
              <a:rPr lang="en-IN" sz="3600" dirty="0" smtClean="0">
                <a:latin typeface="Kruti Dev 016" pitchFamily="2" charset="0"/>
              </a:rPr>
              <a:t> ,p-</a:t>
            </a:r>
            <a:r>
              <a:rPr lang="en-IN" sz="3600" dirty="0" err="1" smtClean="0">
                <a:latin typeface="Kruti Dev 016" pitchFamily="2" charset="0"/>
              </a:rPr>
              <a:t>vkbZ</a:t>
            </a:r>
            <a:r>
              <a:rPr lang="en-IN" sz="3600" dirty="0" smtClean="0">
                <a:latin typeface="Kruti Dev 016" pitchFamily="2" charset="0"/>
              </a:rPr>
              <a:t>-oh- </a:t>
            </a:r>
            <a:r>
              <a:rPr lang="en-IN" sz="3600" dirty="0" err="1" smtClean="0">
                <a:latin typeface="Kruti Dev 016" pitchFamily="2" charset="0"/>
              </a:rPr>
              <a:t>ds</a:t>
            </a:r>
            <a:r>
              <a:rPr lang="en-IN" sz="3600" dirty="0" smtClean="0">
                <a:latin typeface="Kruti Dev 016" pitchFamily="2" charset="0"/>
              </a:rPr>
              <a:t> </a:t>
            </a:r>
            <a:r>
              <a:rPr lang="en-IN" sz="3600" dirty="0" err="1" smtClean="0">
                <a:latin typeface="Kruti Dev 016" pitchFamily="2" charset="0"/>
              </a:rPr>
              <a:t>izfrjks</a:t>
            </a:r>
            <a:r>
              <a:rPr lang="en-IN" sz="3600" dirty="0" smtClean="0">
                <a:latin typeface="Kruti Dev 016" pitchFamily="2" charset="0"/>
              </a:rPr>
              <a:t>/kd </a:t>
            </a:r>
            <a:r>
              <a:rPr lang="en-IN" sz="3600" dirty="0" err="1" smtClean="0">
                <a:latin typeface="Kruti Dev 016" pitchFamily="2" charset="0"/>
              </a:rPr>
              <a:t>ekStwn</a:t>
            </a:r>
            <a:r>
              <a:rPr lang="en-IN" sz="3600" dirty="0" smtClean="0">
                <a:latin typeface="Kruti Dev 016" pitchFamily="2" charset="0"/>
              </a:rPr>
              <a:t> </a:t>
            </a:r>
            <a:r>
              <a:rPr lang="en-IN" sz="3600" dirty="0" err="1" smtClean="0">
                <a:latin typeface="Kruti Dev 016" pitchFamily="2" charset="0"/>
              </a:rPr>
              <a:t>rks</a:t>
            </a:r>
            <a:r>
              <a:rPr lang="en-IN" sz="3600" dirty="0" smtClean="0">
                <a:latin typeface="Kruti Dev 016" pitchFamily="2" charset="0"/>
              </a:rPr>
              <a:t> </a:t>
            </a:r>
            <a:r>
              <a:rPr lang="en-IN" sz="3600" dirty="0" err="1" smtClean="0">
                <a:latin typeface="Kruti Dev 016" pitchFamily="2" charset="0"/>
              </a:rPr>
              <a:t>ugha</a:t>
            </a:r>
            <a:r>
              <a:rPr lang="en-IN" sz="3600" dirty="0" smtClean="0">
                <a:latin typeface="Kruti Dev 016" pitchFamily="2" charset="0"/>
              </a:rPr>
              <a:t> </a:t>
            </a:r>
            <a:endParaRPr lang="en-GB" sz="3600" dirty="0" smtClean="0">
              <a:latin typeface="Kruti Dev 016" pitchFamily="2"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Footer Placeholder 4"/>
          <p:cNvSpPr>
            <a:spLocks noGrp="1"/>
          </p:cNvSpPr>
          <p:nvPr>
            <p:ph type="ftr" sz="quarter" idx="11"/>
          </p:nvPr>
        </p:nvSpPr>
        <p:spPr>
          <a:noFill/>
        </p:spPr>
        <p:txBody>
          <a:bodyPr/>
          <a:lstStyle/>
          <a:p>
            <a:r>
              <a:rPr lang="en-US"/>
              <a:t>ICTC Team Training</a:t>
            </a:r>
          </a:p>
        </p:txBody>
      </p:sp>
      <p:sp>
        <p:nvSpPr>
          <p:cNvPr id="5123" name="Slide Number Placeholder 5"/>
          <p:cNvSpPr>
            <a:spLocks noGrp="1"/>
          </p:cNvSpPr>
          <p:nvPr>
            <p:ph type="sldNum" sz="quarter" idx="12"/>
          </p:nvPr>
        </p:nvSpPr>
        <p:spPr>
          <a:noFill/>
        </p:spPr>
        <p:txBody>
          <a:bodyPr/>
          <a:lstStyle/>
          <a:p>
            <a:fld id="{03F623EF-9B9D-41D8-A37D-B6EA970E2C41}" type="slidenum">
              <a:rPr lang="en-US"/>
              <a:pPr/>
              <a:t>3</a:t>
            </a:fld>
            <a:endParaRPr lang="en-US"/>
          </a:p>
        </p:txBody>
      </p:sp>
      <p:sp>
        <p:nvSpPr>
          <p:cNvPr id="5124" name="AutoShape 2"/>
          <p:cNvSpPr>
            <a:spLocks noGrp="1" noChangeArrowheads="1"/>
          </p:cNvSpPr>
          <p:nvPr>
            <p:ph type="title"/>
          </p:nvPr>
        </p:nvSpPr>
        <p:spPr/>
        <p:txBody>
          <a:bodyPr/>
          <a:lstStyle/>
          <a:p>
            <a:pPr algn="ctr" eaLnBrk="1" hangingPunct="1"/>
            <a:r>
              <a:rPr lang="en-IN" sz="4800" dirty="0" err="1" smtClean="0">
                <a:latin typeface="Kruti Dev 016" pitchFamily="2" charset="0"/>
              </a:rPr>
              <a:t>foaUMks</a:t>
            </a:r>
            <a:r>
              <a:rPr lang="en-IN" sz="4800" dirty="0" smtClean="0">
                <a:latin typeface="Kruti Dev 016" pitchFamily="2" charset="0"/>
              </a:rPr>
              <a:t> </a:t>
            </a:r>
            <a:r>
              <a:rPr lang="en-IN" sz="4800" dirty="0" err="1" smtClean="0">
                <a:latin typeface="Kruti Dev 016" pitchFamily="2" charset="0"/>
              </a:rPr>
              <a:t>ihfj;M</a:t>
            </a:r>
            <a:r>
              <a:rPr lang="en-IN" sz="4800" dirty="0" smtClean="0">
                <a:latin typeface="Kruti Dev 016" pitchFamily="2" charset="0"/>
              </a:rPr>
              <a:t> </a:t>
            </a:r>
            <a:endParaRPr lang="en-US" sz="4800" dirty="0" smtClean="0"/>
          </a:p>
        </p:txBody>
      </p:sp>
      <p:sp>
        <p:nvSpPr>
          <p:cNvPr id="5125" name="Rectangle 3"/>
          <p:cNvSpPr>
            <a:spLocks noGrp="1" noChangeArrowheads="1"/>
          </p:cNvSpPr>
          <p:nvPr>
            <p:ph type="body" idx="1"/>
          </p:nvPr>
        </p:nvSpPr>
        <p:spPr/>
        <p:txBody>
          <a:bodyPr/>
          <a:lstStyle/>
          <a:p>
            <a:pPr lvl="0" algn="just"/>
            <a:r>
              <a:rPr lang="en-IN" sz="3600" dirty="0" smtClean="0">
                <a:latin typeface="Kruti Dev 016" pitchFamily="2" charset="0"/>
              </a:rPr>
              <a:t>,p-</a:t>
            </a:r>
            <a:r>
              <a:rPr lang="en-IN" sz="3600" dirty="0" err="1" smtClean="0">
                <a:latin typeface="Kruti Dev 016" pitchFamily="2" charset="0"/>
              </a:rPr>
              <a:t>vkbZ</a:t>
            </a:r>
            <a:r>
              <a:rPr lang="en-IN" sz="3600" dirty="0" smtClean="0">
                <a:latin typeface="Kruti Dev 016" pitchFamily="2" charset="0"/>
              </a:rPr>
              <a:t>-oh- </a:t>
            </a:r>
            <a:r>
              <a:rPr lang="en-IN" sz="3600" dirty="0" err="1" smtClean="0">
                <a:latin typeface="Kruti Dev 016" pitchFamily="2" charset="0"/>
              </a:rPr>
              <a:t>ds</a:t>
            </a:r>
            <a:r>
              <a:rPr lang="en-IN" sz="3600" dirty="0" smtClean="0">
                <a:latin typeface="Kruti Dev 016" pitchFamily="2" charset="0"/>
              </a:rPr>
              <a:t> </a:t>
            </a:r>
            <a:r>
              <a:rPr lang="en-IN" sz="3600" dirty="0" err="1" smtClean="0">
                <a:latin typeface="Kruti Dev 016" pitchFamily="2" charset="0"/>
              </a:rPr>
              <a:t>izfrjks</a:t>
            </a:r>
            <a:r>
              <a:rPr lang="en-IN" sz="3600" dirty="0" smtClean="0">
                <a:latin typeface="Kruti Dev 016" pitchFamily="2" charset="0"/>
              </a:rPr>
              <a:t>/kd] </a:t>
            </a:r>
            <a:r>
              <a:rPr lang="en-IN" sz="3600" dirty="0" err="1" smtClean="0">
                <a:latin typeface="Kruti Dev 016" pitchFamily="2" charset="0"/>
              </a:rPr>
              <a:t>vkerkSj</a:t>
            </a:r>
            <a:r>
              <a:rPr lang="en-IN" sz="3600" dirty="0" smtClean="0">
                <a:latin typeface="Kruti Dev 016" pitchFamily="2" charset="0"/>
              </a:rPr>
              <a:t> </a:t>
            </a:r>
            <a:r>
              <a:rPr lang="en-IN" sz="3600" dirty="0" err="1" smtClean="0">
                <a:latin typeface="Kruti Dev 016" pitchFamily="2" charset="0"/>
              </a:rPr>
              <a:t>ls</a:t>
            </a:r>
            <a:r>
              <a:rPr lang="en-IN" sz="3600" dirty="0" smtClean="0">
                <a:latin typeface="Kruti Dev 016" pitchFamily="2" charset="0"/>
              </a:rPr>
              <a:t> </a:t>
            </a:r>
            <a:r>
              <a:rPr lang="en-IN" sz="3600" dirty="0" err="1" smtClean="0">
                <a:latin typeface="Kruti Dev 016" pitchFamily="2" charset="0"/>
              </a:rPr>
              <a:t>laØe.k</a:t>
            </a:r>
            <a:r>
              <a:rPr lang="en-IN" sz="3600" dirty="0" smtClean="0">
                <a:latin typeface="Kruti Dev 016" pitchFamily="2" charset="0"/>
              </a:rPr>
              <a:t> </a:t>
            </a:r>
            <a:r>
              <a:rPr lang="en-IN" sz="3600" dirty="0" err="1" smtClean="0">
                <a:latin typeface="Kruti Dev 016" pitchFamily="2" charset="0"/>
              </a:rPr>
              <a:t>izkIr</a:t>
            </a:r>
            <a:r>
              <a:rPr lang="en-IN" sz="3600" dirty="0" smtClean="0">
                <a:latin typeface="Kruti Dev 016" pitchFamily="2" charset="0"/>
              </a:rPr>
              <a:t> </a:t>
            </a:r>
            <a:r>
              <a:rPr lang="en-IN" sz="3600" dirty="0" err="1" smtClean="0">
                <a:latin typeface="Kruti Dev 016" pitchFamily="2" charset="0"/>
              </a:rPr>
              <a:t>djus</a:t>
            </a:r>
            <a:r>
              <a:rPr lang="en-IN" sz="3600" dirty="0" smtClean="0">
                <a:latin typeface="Kruti Dev 016" pitchFamily="2" charset="0"/>
              </a:rPr>
              <a:t> </a:t>
            </a:r>
            <a:r>
              <a:rPr lang="en-IN" sz="3600" dirty="0" err="1" smtClean="0">
                <a:latin typeface="Kruti Dev 016" pitchFamily="2" charset="0"/>
              </a:rPr>
              <a:t>ds</a:t>
            </a:r>
            <a:r>
              <a:rPr lang="en-IN" sz="3600" dirty="0" smtClean="0">
                <a:latin typeface="Kruti Dev 016" pitchFamily="2" charset="0"/>
              </a:rPr>
              <a:t> 6&amp;12 </a:t>
            </a:r>
            <a:r>
              <a:rPr lang="en-IN" sz="3600" dirty="0" err="1" smtClean="0">
                <a:latin typeface="Kruti Dev 016" pitchFamily="2" charset="0"/>
              </a:rPr>
              <a:t>lIrkg</a:t>
            </a:r>
            <a:r>
              <a:rPr lang="en-IN" sz="3600" dirty="0" smtClean="0">
                <a:latin typeface="Kruti Dev 016" pitchFamily="2" charset="0"/>
              </a:rPr>
              <a:t> </a:t>
            </a:r>
            <a:r>
              <a:rPr lang="en-IN" sz="3600" dirty="0" err="1" smtClean="0">
                <a:latin typeface="Kruti Dev 016" pitchFamily="2" charset="0"/>
              </a:rPr>
              <a:t>esa</a:t>
            </a:r>
            <a:r>
              <a:rPr lang="en-IN" sz="3600" dirty="0" smtClean="0">
                <a:latin typeface="Kruti Dev 016" pitchFamily="2" charset="0"/>
              </a:rPr>
              <a:t> </a:t>
            </a:r>
            <a:r>
              <a:rPr lang="en-IN" sz="3600" dirty="0" err="1" smtClean="0">
                <a:latin typeface="Kruti Dev 016" pitchFamily="2" charset="0"/>
              </a:rPr>
              <a:t>cuus</a:t>
            </a:r>
            <a:r>
              <a:rPr lang="en-IN" sz="3600" dirty="0" smtClean="0">
                <a:latin typeface="Kruti Dev 016" pitchFamily="2" charset="0"/>
              </a:rPr>
              <a:t> ‘</a:t>
            </a:r>
            <a:r>
              <a:rPr lang="en-IN" sz="3600" dirty="0" err="1" smtClean="0">
                <a:latin typeface="Kruti Dev 016" pitchFamily="2" charset="0"/>
              </a:rPr>
              <a:t>kq</a:t>
            </a:r>
            <a:r>
              <a:rPr lang="en-IN" sz="3600" dirty="0" smtClean="0">
                <a:latin typeface="Kruti Dev 016" pitchFamily="2" charset="0"/>
              </a:rPr>
              <a:t>: </a:t>
            </a:r>
            <a:r>
              <a:rPr lang="en-IN" sz="3600" dirty="0" err="1" smtClean="0">
                <a:latin typeface="Kruti Dev 016" pitchFamily="2" charset="0"/>
              </a:rPr>
              <a:t>gks</a:t>
            </a:r>
            <a:r>
              <a:rPr lang="en-IN" sz="3600" dirty="0" smtClean="0">
                <a:latin typeface="Kruti Dev 016" pitchFamily="2" charset="0"/>
              </a:rPr>
              <a:t> </a:t>
            </a:r>
            <a:r>
              <a:rPr lang="en-IN" sz="3600" dirty="0" err="1" smtClean="0">
                <a:latin typeface="Kruti Dev 016" pitchFamily="2" charset="0"/>
              </a:rPr>
              <a:t>tkrs</a:t>
            </a:r>
            <a:r>
              <a:rPr lang="en-IN" sz="3600" dirty="0" smtClean="0">
                <a:latin typeface="Kruti Dev 016" pitchFamily="2" charset="0"/>
              </a:rPr>
              <a:t> </a:t>
            </a:r>
            <a:r>
              <a:rPr lang="en-IN" sz="3600" dirty="0" err="1" smtClean="0">
                <a:latin typeface="Kruti Dev 016" pitchFamily="2" charset="0"/>
              </a:rPr>
              <a:t>gSa</a:t>
            </a:r>
            <a:r>
              <a:rPr lang="en-IN" sz="3600" dirty="0" smtClean="0">
                <a:latin typeface="Kruti Dev 016" pitchFamily="2" charset="0"/>
              </a:rPr>
              <a:t> A </a:t>
            </a:r>
            <a:endParaRPr lang="en-US" sz="3600" dirty="0" smtClean="0">
              <a:latin typeface="Kruti Dev 016" pitchFamily="2" charset="0"/>
            </a:endParaRPr>
          </a:p>
          <a:p>
            <a:pPr algn="just"/>
            <a:r>
              <a:rPr lang="en-IN" sz="3600" dirty="0" err="1" smtClean="0">
                <a:latin typeface="Kruti Dev 016" pitchFamily="2" charset="0"/>
              </a:rPr>
              <a:t>dqN</a:t>
            </a:r>
            <a:r>
              <a:rPr lang="en-IN" sz="3600" dirty="0" smtClean="0">
                <a:latin typeface="Kruti Dev 016" pitchFamily="2" charset="0"/>
              </a:rPr>
              <a:t> </a:t>
            </a:r>
            <a:r>
              <a:rPr lang="en-IN" sz="3600" dirty="0" err="1" smtClean="0">
                <a:latin typeface="Kruti Dev 016" pitchFamily="2" charset="0"/>
              </a:rPr>
              <a:t>vlk/kkj.k</a:t>
            </a:r>
            <a:r>
              <a:rPr lang="en-IN" sz="3600" dirty="0" smtClean="0">
                <a:latin typeface="Kruti Dev 016" pitchFamily="2" charset="0"/>
              </a:rPr>
              <a:t> </a:t>
            </a:r>
            <a:r>
              <a:rPr lang="en-IN" sz="3600" dirty="0" err="1" smtClean="0">
                <a:latin typeface="Kruti Dev 016" pitchFamily="2" charset="0"/>
              </a:rPr>
              <a:t>ejhtksa</a:t>
            </a:r>
            <a:r>
              <a:rPr lang="en-IN" sz="3600" dirty="0" smtClean="0">
                <a:latin typeface="Kruti Dev 016" pitchFamily="2" charset="0"/>
              </a:rPr>
              <a:t> </a:t>
            </a:r>
            <a:r>
              <a:rPr lang="en-IN" sz="3600" dirty="0" err="1" smtClean="0">
                <a:latin typeface="Kruti Dev 016" pitchFamily="2" charset="0"/>
              </a:rPr>
              <a:t>esa</a:t>
            </a:r>
            <a:r>
              <a:rPr lang="en-IN" sz="3600" dirty="0" smtClean="0">
                <a:latin typeface="Kruti Dev 016" pitchFamily="2" charset="0"/>
              </a:rPr>
              <a:t> </a:t>
            </a:r>
            <a:r>
              <a:rPr lang="en-IN" sz="3600" dirty="0" err="1" smtClean="0">
                <a:latin typeface="Kruti Dev 016" pitchFamily="2" charset="0"/>
              </a:rPr>
              <a:t>izfrjks</a:t>
            </a:r>
            <a:r>
              <a:rPr lang="en-IN" sz="3600" dirty="0" smtClean="0">
                <a:latin typeface="Kruti Dev 016" pitchFamily="2" charset="0"/>
              </a:rPr>
              <a:t>/kd </a:t>
            </a:r>
            <a:r>
              <a:rPr lang="en-IN" sz="3600" dirty="0" err="1" smtClean="0">
                <a:latin typeface="Kruti Dev 016" pitchFamily="2" charset="0"/>
              </a:rPr>
              <a:t>cuus</a:t>
            </a:r>
            <a:r>
              <a:rPr lang="en-IN" sz="3600" dirty="0" smtClean="0">
                <a:latin typeface="Kruti Dev 016" pitchFamily="2" charset="0"/>
              </a:rPr>
              <a:t> </a:t>
            </a:r>
            <a:r>
              <a:rPr lang="en-IN" sz="3600" dirty="0" err="1" smtClean="0">
                <a:latin typeface="Kruti Dev 016" pitchFamily="2" charset="0"/>
              </a:rPr>
              <a:t>esa</a:t>
            </a:r>
            <a:r>
              <a:rPr lang="en-IN" sz="3600" dirty="0" smtClean="0">
                <a:latin typeface="Kruti Dev 016" pitchFamily="2" charset="0"/>
              </a:rPr>
              <a:t> 6 </a:t>
            </a:r>
            <a:r>
              <a:rPr lang="en-IN" sz="3600" dirty="0" err="1" smtClean="0">
                <a:latin typeface="Kruti Dev 016" pitchFamily="2" charset="0"/>
              </a:rPr>
              <a:t>eghus</a:t>
            </a:r>
            <a:r>
              <a:rPr lang="en-IN" sz="3600" dirty="0" smtClean="0">
                <a:latin typeface="Kruti Dev 016" pitchFamily="2" charset="0"/>
              </a:rPr>
              <a:t> rd </a:t>
            </a:r>
            <a:r>
              <a:rPr lang="en-IN" sz="3600" dirty="0" err="1" smtClean="0">
                <a:latin typeface="Kruti Dev 016" pitchFamily="2" charset="0"/>
              </a:rPr>
              <a:t>yx</a:t>
            </a:r>
            <a:r>
              <a:rPr lang="en-IN" sz="3600" dirty="0" smtClean="0">
                <a:latin typeface="Kruti Dev 016" pitchFamily="2" charset="0"/>
              </a:rPr>
              <a:t> </a:t>
            </a:r>
            <a:r>
              <a:rPr lang="en-IN" sz="3600" dirty="0" err="1" smtClean="0">
                <a:latin typeface="Kruti Dev 016" pitchFamily="2" charset="0"/>
              </a:rPr>
              <a:t>ldrs</a:t>
            </a:r>
            <a:r>
              <a:rPr lang="en-IN" sz="3600" dirty="0" smtClean="0">
                <a:latin typeface="Kruti Dev 016" pitchFamily="2" charset="0"/>
              </a:rPr>
              <a:t> </a:t>
            </a:r>
            <a:r>
              <a:rPr lang="en-IN" sz="3600" dirty="0" err="1" smtClean="0">
                <a:latin typeface="Kruti Dev 016" pitchFamily="2" charset="0"/>
              </a:rPr>
              <a:t>gS</a:t>
            </a:r>
            <a:r>
              <a:rPr lang="en-IN" sz="3600" dirty="0" smtClean="0">
                <a:latin typeface="Kruti Dev 016" pitchFamily="2" charset="0"/>
              </a:rPr>
              <a:t> A </a:t>
            </a:r>
            <a:r>
              <a:rPr lang="en-IN" sz="3600" dirty="0" err="1" smtClean="0">
                <a:latin typeface="Kruti Dev 016" pitchFamily="2" charset="0"/>
              </a:rPr>
              <a:t>laØe.k</a:t>
            </a:r>
            <a:r>
              <a:rPr lang="en-IN" sz="3600" dirty="0" smtClean="0">
                <a:latin typeface="Kruti Dev 016" pitchFamily="2" charset="0"/>
              </a:rPr>
              <a:t> </a:t>
            </a:r>
            <a:r>
              <a:rPr lang="en-IN" sz="3600" dirty="0" err="1" smtClean="0">
                <a:latin typeface="Kruti Dev 016" pitchFamily="2" charset="0"/>
              </a:rPr>
              <a:t>ds</a:t>
            </a:r>
            <a:r>
              <a:rPr lang="en-IN" sz="3600" dirty="0" smtClean="0">
                <a:latin typeface="Kruti Dev 016" pitchFamily="2" charset="0"/>
              </a:rPr>
              <a:t> </a:t>
            </a:r>
            <a:r>
              <a:rPr lang="en-IN" sz="3600" dirty="0" err="1" smtClean="0">
                <a:latin typeface="Kruti Dev 016" pitchFamily="2" charset="0"/>
              </a:rPr>
              <a:t>rqjar</a:t>
            </a:r>
            <a:r>
              <a:rPr lang="en-IN" sz="3600" dirty="0" smtClean="0">
                <a:latin typeface="Kruti Dev 016" pitchFamily="2" charset="0"/>
              </a:rPr>
              <a:t> </a:t>
            </a:r>
            <a:r>
              <a:rPr lang="en-IN" sz="3600" dirty="0" err="1" smtClean="0">
                <a:latin typeface="Kruti Dev 016" pitchFamily="2" charset="0"/>
              </a:rPr>
              <a:t>ckn</a:t>
            </a:r>
            <a:r>
              <a:rPr lang="en-IN" sz="3600" dirty="0" smtClean="0">
                <a:latin typeface="Kruti Dev 016" pitchFamily="2" charset="0"/>
              </a:rPr>
              <a:t> dh </a:t>
            </a:r>
            <a:r>
              <a:rPr lang="en-IN" sz="3600" dirty="0" err="1" smtClean="0">
                <a:latin typeface="Kruti Dev 016" pitchFamily="2" charset="0"/>
              </a:rPr>
              <a:t>voLFkk</a:t>
            </a:r>
            <a:r>
              <a:rPr lang="en-IN" sz="3600" dirty="0" smtClean="0">
                <a:latin typeface="Kruti Dev 016" pitchFamily="2" charset="0"/>
              </a:rPr>
              <a:t> </a:t>
            </a:r>
            <a:r>
              <a:rPr lang="en-IN" sz="3600" dirty="0" err="1" smtClean="0">
                <a:latin typeface="Kruti Dev 016" pitchFamily="2" charset="0"/>
              </a:rPr>
              <a:t>esa</a:t>
            </a:r>
            <a:r>
              <a:rPr lang="en-IN" sz="3600" dirty="0" smtClean="0">
                <a:latin typeface="Kruti Dev 016" pitchFamily="2" charset="0"/>
              </a:rPr>
              <a:t> </a:t>
            </a:r>
            <a:r>
              <a:rPr lang="en-IN" sz="3600" dirty="0" err="1" smtClean="0">
                <a:latin typeface="Kruti Dev 016" pitchFamily="2" charset="0"/>
              </a:rPr>
              <a:t>tc</a:t>
            </a:r>
            <a:r>
              <a:rPr lang="en-IN" sz="3600" dirty="0" smtClean="0">
                <a:latin typeface="Kruti Dev 016" pitchFamily="2" charset="0"/>
              </a:rPr>
              <a:t> </a:t>
            </a:r>
            <a:r>
              <a:rPr lang="en-IN" sz="3600" dirty="0" err="1" smtClean="0">
                <a:latin typeface="Kruti Dev 016" pitchFamily="2" charset="0"/>
              </a:rPr>
              <a:t>dksbZ</a:t>
            </a:r>
            <a:r>
              <a:rPr lang="en-IN" sz="3600" dirty="0" smtClean="0">
                <a:latin typeface="Kruti Dev 016" pitchFamily="2" charset="0"/>
              </a:rPr>
              <a:t> </a:t>
            </a:r>
            <a:r>
              <a:rPr lang="en-IN" sz="3600" dirty="0" err="1" smtClean="0">
                <a:latin typeface="Kruti Dev 016" pitchFamily="2" charset="0"/>
              </a:rPr>
              <a:t>izfrjks</a:t>
            </a:r>
            <a:r>
              <a:rPr lang="en-IN" sz="3600" dirty="0" smtClean="0">
                <a:latin typeface="Kruti Dev 016" pitchFamily="2" charset="0"/>
              </a:rPr>
              <a:t>/kd </a:t>
            </a:r>
            <a:r>
              <a:rPr lang="en-IN" sz="3600" dirty="0" err="1" smtClean="0">
                <a:latin typeface="Kruti Dev 016" pitchFamily="2" charset="0"/>
              </a:rPr>
              <a:t>ugha</a:t>
            </a:r>
            <a:r>
              <a:rPr lang="en-IN" sz="3600" dirty="0" smtClean="0">
                <a:latin typeface="Kruti Dev 016" pitchFamily="2" charset="0"/>
              </a:rPr>
              <a:t> </a:t>
            </a:r>
            <a:r>
              <a:rPr lang="en-IN" sz="3600" dirty="0" err="1" smtClean="0">
                <a:latin typeface="Kruti Dev 016" pitchFamily="2" charset="0"/>
              </a:rPr>
              <a:t>gksrs</a:t>
            </a:r>
            <a:r>
              <a:rPr lang="en-IN" sz="3600" dirty="0" smtClean="0">
                <a:latin typeface="Kruti Dev 016" pitchFamily="2" charset="0"/>
              </a:rPr>
              <a:t>] </a:t>
            </a:r>
            <a:r>
              <a:rPr lang="en-IN" sz="3600" dirty="0" err="1" smtClean="0">
                <a:latin typeface="Kruti Dev 016" pitchFamily="2" charset="0"/>
              </a:rPr>
              <a:t>mls</a:t>
            </a:r>
            <a:r>
              <a:rPr lang="en-IN" sz="3600" dirty="0" smtClean="0">
                <a:latin typeface="Kruti Dev 016" pitchFamily="2" charset="0"/>
              </a:rPr>
              <a:t> </a:t>
            </a:r>
            <a:r>
              <a:rPr lang="en-IN" sz="3600" dirty="0" err="1" smtClean="0">
                <a:latin typeface="Kruti Dev 016" pitchFamily="2" charset="0"/>
              </a:rPr>
              <a:t>foUMkss</a:t>
            </a:r>
            <a:r>
              <a:rPr lang="en-IN" sz="3600" dirty="0" smtClean="0">
                <a:latin typeface="Kruti Dev 016" pitchFamily="2" charset="0"/>
              </a:rPr>
              <a:t> </a:t>
            </a:r>
            <a:r>
              <a:rPr lang="en-IN" sz="3600" dirty="0" err="1" smtClean="0">
                <a:latin typeface="Kruti Dev 016" pitchFamily="2" charset="0"/>
              </a:rPr>
              <a:t>vof</a:t>
            </a:r>
            <a:r>
              <a:rPr lang="en-IN" sz="3600" dirty="0" smtClean="0">
                <a:latin typeface="Kruti Dev 016" pitchFamily="2" charset="0"/>
              </a:rPr>
              <a:t>/k </a:t>
            </a:r>
            <a:r>
              <a:rPr lang="en-IN" sz="3600" dirty="0" err="1" smtClean="0">
                <a:latin typeface="Kruti Dev 016" pitchFamily="2" charset="0"/>
              </a:rPr>
              <a:t>dgrs</a:t>
            </a:r>
            <a:r>
              <a:rPr lang="en-IN" sz="3600" dirty="0" smtClean="0">
                <a:latin typeface="Kruti Dev 016" pitchFamily="2" charset="0"/>
              </a:rPr>
              <a:t> </a:t>
            </a:r>
            <a:r>
              <a:rPr lang="en-IN" sz="3600" dirty="0" err="1" smtClean="0">
                <a:latin typeface="Kruti Dev 016" pitchFamily="2" charset="0"/>
              </a:rPr>
              <a:t>gSa</a:t>
            </a:r>
            <a:r>
              <a:rPr lang="en-IN" sz="3600" dirty="0" smtClean="0">
                <a:latin typeface="Kruti Dev 016" pitchFamily="2" charset="0"/>
              </a:rPr>
              <a:t> A </a:t>
            </a:r>
            <a:endParaRPr lang="en-GB" sz="3600" dirty="0" smtClean="0">
              <a:latin typeface="Kruti Dev 016" pitchFamily="2"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Footer Placeholder 4"/>
          <p:cNvSpPr>
            <a:spLocks noGrp="1"/>
          </p:cNvSpPr>
          <p:nvPr>
            <p:ph type="ftr" sz="quarter" idx="11"/>
          </p:nvPr>
        </p:nvSpPr>
        <p:spPr>
          <a:noFill/>
        </p:spPr>
        <p:txBody>
          <a:bodyPr/>
          <a:lstStyle/>
          <a:p>
            <a:r>
              <a:rPr lang="en-US"/>
              <a:t>ICTC Team Training</a:t>
            </a:r>
          </a:p>
        </p:txBody>
      </p:sp>
      <p:sp>
        <p:nvSpPr>
          <p:cNvPr id="6147" name="Slide Number Placeholder 5"/>
          <p:cNvSpPr>
            <a:spLocks noGrp="1"/>
          </p:cNvSpPr>
          <p:nvPr>
            <p:ph type="sldNum" sz="quarter" idx="12"/>
          </p:nvPr>
        </p:nvSpPr>
        <p:spPr>
          <a:noFill/>
        </p:spPr>
        <p:txBody>
          <a:bodyPr/>
          <a:lstStyle/>
          <a:p>
            <a:fld id="{8E5E13AC-F339-4149-B1B7-8AAAE62C7929}" type="slidenum">
              <a:rPr lang="en-US"/>
              <a:pPr/>
              <a:t>4</a:t>
            </a:fld>
            <a:endParaRPr lang="en-US"/>
          </a:p>
        </p:txBody>
      </p:sp>
      <p:sp>
        <p:nvSpPr>
          <p:cNvPr id="6148" name="AutoShape 2"/>
          <p:cNvSpPr>
            <a:spLocks noGrp="1" noChangeArrowheads="1"/>
          </p:cNvSpPr>
          <p:nvPr>
            <p:ph type="title"/>
          </p:nvPr>
        </p:nvSpPr>
        <p:spPr/>
        <p:txBody>
          <a:bodyPr/>
          <a:lstStyle/>
          <a:p>
            <a:pPr eaLnBrk="1" hangingPunct="1"/>
            <a:r>
              <a:rPr lang="en-IN" sz="4400" dirty="0" smtClean="0">
                <a:latin typeface="Kruti Dev 016" pitchFamily="2" charset="0"/>
              </a:rPr>
              <a:t>,p-</a:t>
            </a:r>
            <a:r>
              <a:rPr lang="en-IN" sz="4400" dirty="0" err="1" smtClean="0">
                <a:latin typeface="Kruti Dev 016" pitchFamily="2" charset="0"/>
              </a:rPr>
              <a:t>vkbZ</a:t>
            </a:r>
            <a:r>
              <a:rPr lang="en-IN" sz="4400" dirty="0" smtClean="0">
                <a:latin typeface="Kruti Dev 016" pitchFamily="2" charset="0"/>
              </a:rPr>
              <a:t>-oh- </a:t>
            </a:r>
            <a:r>
              <a:rPr lang="en-IN" sz="4400" dirty="0" err="1" smtClean="0">
                <a:latin typeface="Kruti Dev 016" pitchFamily="2" charset="0"/>
              </a:rPr>
              <a:t>izfrjks</a:t>
            </a:r>
            <a:r>
              <a:rPr lang="en-IN" sz="4400" dirty="0" smtClean="0">
                <a:latin typeface="Kruti Dev 016" pitchFamily="2" charset="0"/>
              </a:rPr>
              <a:t>/kd </a:t>
            </a:r>
            <a:r>
              <a:rPr lang="en-IN" sz="4400" dirty="0" err="1" smtClean="0">
                <a:latin typeface="Kruti Dev 016" pitchFamily="2" charset="0"/>
              </a:rPr>
              <a:t>tkap</a:t>
            </a:r>
            <a:r>
              <a:rPr lang="en-IN" sz="4400" dirty="0" smtClean="0">
                <a:latin typeface="Kruti Dev 016" pitchFamily="2" charset="0"/>
              </a:rPr>
              <a:t> </a:t>
            </a:r>
            <a:r>
              <a:rPr lang="en-IN" sz="4400" dirty="0" err="1" smtClean="0">
                <a:latin typeface="Kruti Dev 016" pitchFamily="2" charset="0"/>
              </a:rPr>
              <a:t>ds</a:t>
            </a:r>
            <a:r>
              <a:rPr lang="en-IN" sz="4400" dirty="0" smtClean="0">
                <a:latin typeface="Kruti Dev 016" pitchFamily="2" charset="0"/>
              </a:rPr>
              <a:t> </a:t>
            </a:r>
            <a:r>
              <a:rPr lang="en-IN" sz="4400" dirty="0" err="1" smtClean="0">
                <a:latin typeface="Kruti Dev 016" pitchFamily="2" charset="0"/>
              </a:rPr>
              <a:t>ldkjkRed</a:t>
            </a:r>
            <a:r>
              <a:rPr lang="en-IN" sz="4400" dirty="0" smtClean="0">
                <a:latin typeface="Kruti Dev 016" pitchFamily="2" charset="0"/>
              </a:rPr>
              <a:t> </a:t>
            </a:r>
            <a:r>
              <a:rPr lang="en-IN" sz="4400" dirty="0" err="1" smtClean="0">
                <a:latin typeface="Kruti Dev 016" pitchFamily="2" charset="0"/>
              </a:rPr>
              <a:t>ifj.kke</a:t>
            </a:r>
            <a:endParaRPr lang="en-US" sz="4400" dirty="0" smtClean="0"/>
          </a:p>
        </p:txBody>
      </p:sp>
      <p:sp>
        <p:nvSpPr>
          <p:cNvPr id="6149" name="Rectangle 3"/>
          <p:cNvSpPr>
            <a:spLocks noGrp="1" noChangeArrowheads="1"/>
          </p:cNvSpPr>
          <p:nvPr>
            <p:ph type="body" idx="1"/>
          </p:nvPr>
        </p:nvSpPr>
        <p:spPr/>
        <p:txBody>
          <a:bodyPr/>
          <a:lstStyle/>
          <a:p>
            <a:pPr lvl="0" algn="just">
              <a:buNone/>
            </a:pPr>
            <a:endParaRPr lang="en-IN" sz="3600" dirty="0" smtClean="0">
              <a:latin typeface="Kruti Dev 016" pitchFamily="2" charset="0"/>
            </a:endParaRPr>
          </a:p>
          <a:p>
            <a:pPr lvl="0" algn="just"/>
            <a:r>
              <a:rPr lang="en-IN" sz="3600" dirty="0" smtClean="0">
                <a:latin typeface="Kruti Dev 016" pitchFamily="2" charset="0"/>
              </a:rPr>
              <a:t>,p-</a:t>
            </a:r>
            <a:r>
              <a:rPr lang="en-IN" sz="3600" dirty="0" err="1" smtClean="0">
                <a:latin typeface="Kruti Dev 016" pitchFamily="2" charset="0"/>
              </a:rPr>
              <a:t>vkbZ</a:t>
            </a:r>
            <a:r>
              <a:rPr lang="en-IN" sz="3600" dirty="0" smtClean="0">
                <a:latin typeface="Kruti Dev 016" pitchFamily="2" charset="0"/>
              </a:rPr>
              <a:t>-oh- </a:t>
            </a:r>
            <a:r>
              <a:rPr lang="en-IN" sz="3600" dirty="0" err="1" smtClean="0">
                <a:latin typeface="Kruti Dev 016" pitchFamily="2" charset="0"/>
              </a:rPr>
              <a:t>izfrjks</a:t>
            </a:r>
            <a:r>
              <a:rPr lang="en-IN" sz="3600" dirty="0" smtClean="0">
                <a:latin typeface="Kruti Dev 016" pitchFamily="2" charset="0"/>
              </a:rPr>
              <a:t>/kd </a:t>
            </a:r>
            <a:r>
              <a:rPr lang="en-IN" sz="3600" dirty="0" err="1" smtClean="0">
                <a:latin typeface="Kruti Dev 016" pitchFamily="2" charset="0"/>
              </a:rPr>
              <a:t>tkap</a:t>
            </a:r>
            <a:r>
              <a:rPr lang="en-IN" sz="3600" dirty="0" smtClean="0">
                <a:latin typeface="Kruti Dev 016" pitchFamily="2" charset="0"/>
              </a:rPr>
              <a:t> </a:t>
            </a:r>
            <a:r>
              <a:rPr lang="en-IN" sz="3600" dirty="0" err="1" smtClean="0">
                <a:latin typeface="Kruti Dev 016" pitchFamily="2" charset="0"/>
              </a:rPr>
              <a:t>ds</a:t>
            </a:r>
            <a:r>
              <a:rPr lang="en-IN" sz="3600" dirty="0" smtClean="0">
                <a:latin typeface="Kruti Dev 016" pitchFamily="2" charset="0"/>
              </a:rPr>
              <a:t> </a:t>
            </a:r>
            <a:r>
              <a:rPr lang="en-IN" sz="3600" dirty="0" err="1" smtClean="0">
                <a:latin typeface="Kruti Dev 016" pitchFamily="2" charset="0"/>
              </a:rPr>
              <a:t>ldkjkRed</a:t>
            </a:r>
            <a:r>
              <a:rPr lang="en-IN" sz="3600" dirty="0" smtClean="0">
                <a:latin typeface="Kruti Dev 016" pitchFamily="2" charset="0"/>
              </a:rPr>
              <a:t> </a:t>
            </a:r>
            <a:r>
              <a:rPr lang="en-IN" sz="3600" dirty="0" err="1" smtClean="0">
                <a:latin typeface="Kruti Dev 016" pitchFamily="2" charset="0"/>
              </a:rPr>
              <a:t>ifj.kke</a:t>
            </a:r>
            <a:r>
              <a:rPr lang="en-IN" sz="3600" dirty="0" smtClean="0">
                <a:latin typeface="Kruti Dev 016" pitchFamily="2" charset="0"/>
              </a:rPr>
              <a:t> </a:t>
            </a:r>
            <a:r>
              <a:rPr lang="en-IN" sz="3600" dirty="0" err="1" smtClean="0">
                <a:latin typeface="Kruti Dev 016" pitchFamily="2" charset="0"/>
              </a:rPr>
              <a:t>dk</a:t>
            </a:r>
            <a:r>
              <a:rPr lang="en-IN" sz="3600" dirty="0" smtClean="0">
                <a:latin typeface="Kruti Dev 016" pitchFamily="2" charset="0"/>
              </a:rPr>
              <a:t> </a:t>
            </a:r>
            <a:r>
              <a:rPr lang="en-IN" sz="3600" dirty="0" err="1" smtClean="0">
                <a:latin typeface="Kruti Dev 016" pitchFamily="2" charset="0"/>
              </a:rPr>
              <a:t>vFkZ</a:t>
            </a:r>
            <a:r>
              <a:rPr lang="en-IN" sz="3600" dirty="0" smtClean="0">
                <a:latin typeface="Kruti Dev 016" pitchFamily="2" charset="0"/>
              </a:rPr>
              <a:t> </a:t>
            </a:r>
            <a:r>
              <a:rPr lang="en-IN" sz="3600" dirty="0" err="1" smtClean="0">
                <a:latin typeface="Kruti Dev 016" pitchFamily="2" charset="0"/>
              </a:rPr>
              <a:t>gksrk</a:t>
            </a:r>
            <a:r>
              <a:rPr lang="en-IN" sz="3600" dirty="0" smtClean="0">
                <a:latin typeface="Kruti Dev 016" pitchFamily="2" charset="0"/>
              </a:rPr>
              <a:t> </a:t>
            </a:r>
            <a:r>
              <a:rPr lang="en-IN" sz="3600" dirty="0" err="1" smtClean="0">
                <a:latin typeface="Kruti Dev 016" pitchFamily="2" charset="0"/>
              </a:rPr>
              <a:t>gS</a:t>
            </a:r>
            <a:r>
              <a:rPr lang="en-IN" sz="3600" dirty="0" smtClean="0">
                <a:latin typeface="Kruti Dev 016" pitchFamily="2" charset="0"/>
              </a:rPr>
              <a:t> </a:t>
            </a:r>
            <a:r>
              <a:rPr lang="en-IN" sz="3600" dirty="0" err="1" smtClean="0">
                <a:latin typeface="Kruti Dev 016" pitchFamily="2" charset="0"/>
              </a:rPr>
              <a:t>fd</a:t>
            </a:r>
            <a:r>
              <a:rPr lang="en-IN" sz="3600" dirty="0" smtClean="0">
                <a:latin typeface="Kruti Dev 016" pitchFamily="2" charset="0"/>
              </a:rPr>
              <a:t> </a:t>
            </a:r>
            <a:r>
              <a:rPr lang="en-IN" sz="3600" dirty="0" err="1" smtClean="0">
                <a:latin typeface="Kruti Dev 016" pitchFamily="2" charset="0"/>
              </a:rPr>
              <a:t>O;fDr</a:t>
            </a:r>
            <a:r>
              <a:rPr lang="en-IN" sz="3600" dirty="0" smtClean="0">
                <a:latin typeface="Kruti Dev 016" pitchFamily="2" charset="0"/>
              </a:rPr>
              <a:t> </a:t>
            </a:r>
            <a:r>
              <a:rPr lang="en-IN" sz="3600" dirty="0" err="1" smtClean="0">
                <a:latin typeface="Kruti Dev 016" pitchFamily="2" charset="0"/>
              </a:rPr>
              <a:t>ds</a:t>
            </a:r>
            <a:r>
              <a:rPr lang="en-IN" sz="3600" dirty="0" smtClean="0">
                <a:latin typeface="Kruti Dev 016" pitchFamily="2" charset="0"/>
              </a:rPr>
              <a:t> [</a:t>
            </a:r>
            <a:r>
              <a:rPr lang="en-IN" sz="3600" dirty="0" err="1" smtClean="0">
                <a:latin typeface="Kruti Dev 016" pitchFamily="2" charset="0"/>
              </a:rPr>
              <a:t>kwu</a:t>
            </a:r>
            <a:r>
              <a:rPr lang="en-IN" sz="3600" dirty="0" smtClean="0">
                <a:latin typeface="Kruti Dev 016" pitchFamily="2" charset="0"/>
              </a:rPr>
              <a:t> </a:t>
            </a:r>
            <a:r>
              <a:rPr lang="en-IN" sz="3600" dirty="0" err="1" smtClean="0">
                <a:latin typeface="Kruti Dev 016" pitchFamily="2" charset="0"/>
              </a:rPr>
              <a:t>esa</a:t>
            </a:r>
            <a:r>
              <a:rPr lang="en-IN" sz="3600" dirty="0" smtClean="0">
                <a:latin typeface="Kruti Dev 016" pitchFamily="2" charset="0"/>
              </a:rPr>
              <a:t> ,p-</a:t>
            </a:r>
            <a:r>
              <a:rPr lang="en-IN" sz="3600" dirty="0" err="1" smtClean="0">
                <a:latin typeface="Kruti Dev 016" pitchFamily="2" charset="0"/>
              </a:rPr>
              <a:t>vkbZ</a:t>
            </a:r>
            <a:r>
              <a:rPr lang="en-IN" sz="3600" dirty="0" smtClean="0">
                <a:latin typeface="Kruti Dev 016" pitchFamily="2" charset="0"/>
              </a:rPr>
              <a:t>-oh- </a:t>
            </a:r>
            <a:r>
              <a:rPr lang="en-IN" sz="3600" dirty="0" err="1" smtClean="0">
                <a:latin typeface="Kruti Dev 016" pitchFamily="2" charset="0"/>
              </a:rPr>
              <a:t>izfrjks</a:t>
            </a:r>
            <a:r>
              <a:rPr lang="en-IN" sz="3600" dirty="0" smtClean="0">
                <a:latin typeface="Kruti Dev 016" pitchFamily="2" charset="0"/>
              </a:rPr>
              <a:t>/kd </a:t>
            </a:r>
            <a:r>
              <a:rPr lang="en-IN" sz="3600" dirty="0" err="1" smtClean="0">
                <a:latin typeface="Kruti Dev 016" pitchFamily="2" charset="0"/>
              </a:rPr>
              <a:t>gSa</a:t>
            </a:r>
            <a:r>
              <a:rPr lang="en-IN" sz="3600" dirty="0" smtClean="0">
                <a:latin typeface="Kruti Dev 016" pitchFamily="2" charset="0"/>
              </a:rPr>
              <a:t> A </a:t>
            </a:r>
            <a:r>
              <a:rPr lang="en-IN" sz="3600" dirty="0" err="1" smtClean="0">
                <a:latin typeface="Kruti Dev 016" pitchFamily="2" charset="0"/>
              </a:rPr>
              <a:t>o;Ld</a:t>
            </a:r>
            <a:r>
              <a:rPr lang="en-IN" sz="3600" dirty="0" smtClean="0">
                <a:latin typeface="Kruti Dev 016" pitchFamily="2" charset="0"/>
              </a:rPr>
              <a:t> </a:t>
            </a:r>
            <a:r>
              <a:rPr lang="en-IN" sz="3600" dirty="0" err="1" smtClean="0">
                <a:latin typeface="Kruti Dev 016" pitchFamily="2" charset="0"/>
              </a:rPr>
              <a:t>O;fDr</a:t>
            </a:r>
            <a:r>
              <a:rPr lang="en-IN" sz="3600" dirty="0" smtClean="0">
                <a:latin typeface="Kruti Dev 016" pitchFamily="2" charset="0"/>
              </a:rPr>
              <a:t> </a:t>
            </a:r>
            <a:r>
              <a:rPr lang="en-IN" sz="3600" dirty="0" err="1" smtClean="0">
                <a:latin typeface="Kruti Dev 016" pitchFamily="2" charset="0"/>
              </a:rPr>
              <a:t>esa</a:t>
            </a:r>
            <a:r>
              <a:rPr lang="en-IN" sz="3600" dirty="0" smtClean="0">
                <a:latin typeface="Kruti Dev 016" pitchFamily="2" charset="0"/>
              </a:rPr>
              <a:t> </a:t>
            </a:r>
            <a:r>
              <a:rPr lang="en-IN" sz="3600" dirty="0" err="1" smtClean="0">
                <a:latin typeface="Kruti Dev 016" pitchFamily="2" charset="0"/>
              </a:rPr>
              <a:t>bldk</a:t>
            </a:r>
            <a:r>
              <a:rPr lang="en-IN" sz="3600" dirty="0" smtClean="0">
                <a:latin typeface="Kruti Dev 016" pitchFamily="2" charset="0"/>
              </a:rPr>
              <a:t> </a:t>
            </a:r>
            <a:r>
              <a:rPr lang="en-IN" sz="3600" dirty="0" err="1" smtClean="0">
                <a:latin typeface="Kruti Dev 016" pitchFamily="2" charset="0"/>
              </a:rPr>
              <a:t>eryc</a:t>
            </a:r>
            <a:r>
              <a:rPr lang="en-IN" sz="3600" dirty="0" smtClean="0">
                <a:latin typeface="Kruti Dev 016" pitchFamily="2" charset="0"/>
              </a:rPr>
              <a:t> ;g </a:t>
            </a:r>
            <a:r>
              <a:rPr lang="en-IN" sz="3600" dirty="0" err="1" smtClean="0">
                <a:latin typeface="Kruti Dev 016" pitchFamily="2" charset="0"/>
              </a:rPr>
              <a:t>gksrk</a:t>
            </a:r>
            <a:r>
              <a:rPr lang="en-IN" sz="3600" dirty="0" smtClean="0">
                <a:latin typeface="Kruti Dev 016" pitchFamily="2" charset="0"/>
              </a:rPr>
              <a:t> </a:t>
            </a:r>
            <a:r>
              <a:rPr lang="en-IN" sz="3600" dirty="0" err="1" smtClean="0">
                <a:latin typeface="Kruti Dev 016" pitchFamily="2" charset="0"/>
              </a:rPr>
              <a:t>gS</a:t>
            </a:r>
            <a:r>
              <a:rPr lang="en-IN" sz="3600" dirty="0" smtClean="0">
                <a:latin typeface="Kruti Dev 016" pitchFamily="2" charset="0"/>
              </a:rPr>
              <a:t> </a:t>
            </a:r>
            <a:r>
              <a:rPr lang="en-IN" sz="3600" dirty="0" err="1" smtClean="0">
                <a:latin typeface="Kruti Dev 016" pitchFamily="2" charset="0"/>
              </a:rPr>
              <a:t>fd</a:t>
            </a:r>
            <a:r>
              <a:rPr lang="en-IN" sz="3600" dirty="0" smtClean="0">
                <a:latin typeface="Kruti Dev 016" pitchFamily="2" charset="0"/>
              </a:rPr>
              <a:t> </a:t>
            </a:r>
            <a:r>
              <a:rPr lang="en-IN" sz="3600" dirty="0" err="1" smtClean="0">
                <a:latin typeface="Kruti Dev 016" pitchFamily="2" charset="0"/>
              </a:rPr>
              <a:t>O;fDr</a:t>
            </a:r>
            <a:r>
              <a:rPr lang="en-IN" sz="3600" dirty="0" smtClean="0">
                <a:latin typeface="Kruti Dev 016" pitchFamily="2" charset="0"/>
              </a:rPr>
              <a:t> </a:t>
            </a:r>
            <a:r>
              <a:rPr lang="en-IN" sz="3600" dirty="0" err="1" smtClean="0">
                <a:latin typeface="Kruti Dev 016" pitchFamily="2" charset="0"/>
              </a:rPr>
              <a:t>esa</a:t>
            </a:r>
            <a:r>
              <a:rPr lang="en-IN" sz="3600" dirty="0" smtClean="0">
                <a:latin typeface="Kruti Dev 016" pitchFamily="2" charset="0"/>
              </a:rPr>
              <a:t> </a:t>
            </a:r>
            <a:r>
              <a:rPr lang="en-IN" sz="3600" dirty="0" err="1" smtClean="0">
                <a:latin typeface="Kruti Dev 016" pitchFamily="2" charset="0"/>
              </a:rPr>
              <a:t>ok;jl</a:t>
            </a:r>
            <a:r>
              <a:rPr lang="en-IN" sz="3600" dirty="0" smtClean="0">
                <a:latin typeface="Kruti Dev 016" pitchFamily="2" charset="0"/>
              </a:rPr>
              <a:t> </a:t>
            </a:r>
            <a:r>
              <a:rPr lang="en-IN" sz="3600" dirty="0" err="1" smtClean="0">
                <a:latin typeface="Kruti Dev 016" pitchFamily="2" charset="0"/>
              </a:rPr>
              <a:t>gS</a:t>
            </a:r>
            <a:r>
              <a:rPr lang="en-IN" sz="3600" dirty="0" smtClean="0">
                <a:latin typeface="Kruti Dev 016" pitchFamily="2" charset="0"/>
              </a:rPr>
              <a:t> A </a:t>
            </a:r>
            <a:endParaRPr lang="en-US" sz="3600" dirty="0" smtClean="0">
              <a:latin typeface="Kruti Dev 016" pitchFamily="2"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Footer Placeholder 4"/>
          <p:cNvSpPr>
            <a:spLocks noGrp="1"/>
          </p:cNvSpPr>
          <p:nvPr>
            <p:ph type="ftr" sz="quarter" idx="11"/>
          </p:nvPr>
        </p:nvSpPr>
        <p:spPr>
          <a:noFill/>
        </p:spPr>
        <p:txBody>
          <a:bodyPr/>
          <a:lstStyle/>
          <a:p>
            <a:r>
              <a:rPr lang="en-US"/>
              <a:t>ICTC Team Training</a:t>
            </a:r>
          </a:p>
        </p:txBody>
      </p:sp>
      <p:sp>
        <p:nvSpPr>
          <p:cNvPr id="7171" name="Slide Number Placeholder 5"/>
          <p:cNvSpPr>
            <a:spLocks noGrp="1"/>
          </p:cNvSpPr>
          <p:nvPr>
            <p:ph type="sldNum" sz="quarter" idx="12"/>
          </p:nvPr>
        </p:nvSpPr>
        <p:spPr>
          <a:noFill/>
        </p:spPr>
        <p:txBody>
          <a:bodyPr/>
          <a:lstStyle/>
          <a:p>
            <a:fld id="{6DCBFC61-5D89-478D-A6AF-1E1CFE325A3B}" type="slidenum">
              <a:rPr lang="en-US"/>
              <a:pPr/>
              <a:t>5</a:t>
            </a:fld>
            <a:endParaRPr lang="en-US"/>
          </a:p>
        </p:txBody>
      </p:sp>
      <p:sp>
        <p:nvSpPr>
          <p:cNvPr id="7172" name="AutoShape 2"/>
          <p:cNvSpPr>
            <a:spLocks noGrp="1" noChangeArrowheads="1"/>
          </p:cNvSpPr>
          <p:nvPr>
            <p:ph type="title"/>
          </p:nvPr>
        </p:nvSpPr>
        <p:spPr/>
        <p:txBody>
          <a:bodyPr/>
          <a:lstStyle/>
          <a:p>
            <a:pPr algn="ctr" eaLnBrk="1" hangingPunct="1"/>
            <a:r>
              <a:rPr lang="en-IN" sz="5400" dirty="0" smtClean="0">
                <a:latin typeface="Kruti Dev 016" pitchFamily="2" charset="0"/>
              </a:rPr>
              <a:t>&gt;</a:t>
            </a:r>
            <a:r>
              <a:rPr lang="en-IN" sz="5400" dirty="0" err="1" smtClean="0">
                <a:latin typeface="Kruti Dev 016" pitchFamily="2" charset="0"/>
              </a:rPr>
              <a:t>wBh</a:t>
            </a:r>
            <a:r>
              <a:rPr lang="en-IN" sz="5400" dirty="0" smtClean="0">
                <a:latin typeface="Kruti Dev 016" pitchFamily="2" charset="0"/>
              </a:rPr>
              <a:t> </a:t>
            </a:r>
            <a:r>
              <a:rPr lang="en-IN" sz="5400" dirty="0" err="1" smtClean="0">
                <a:latin typeface="Kruti Dev 016" pitchFamily="2" charset="0"/>
              </a:rPr>
              <a:t>udkjkRed</a:t>
            </a:r>
            <a:r>
              <a:rPr lang="en-IN" sz="5400" dirty="0" smtClean="0">
                <a:latin typeface="Kruti Dev 016" pitchFamily="2" charset="0"/>
              </a:rPr>
              <a:t> </a:t>
            </a:r>
            <a:r>
              <a:rPr lang="en-IN" sz="5400" dirty="0" err="1" smtClean="0">
                <a:latin typeface="Kruti Dev 016" pitchFamily="2" charset="0"/>
              </a:rPr>
              <a:t>ijh</a:t>
            </a:r>
            <a:r>
              <a:rPr lang="en-IN" sz="5400" dirty="0" smtClean="0">
                <a:latin typeface="Kruti Dev 016" pitchFamily="2" charset="0"/>
              </a:rPr>
              <a:t>{</a:t>
            </a:r>
            <a:r>
              <a:rPr lang="en-IN" sz="5400" dirty="0" err="1" smtClean="0">
                <a:latin typeface="Kruti Dev 016" pitchFamily="2" charset="0"/>
              </a:rPr>
              <a:t>kk</a:t>
            </a:r>
            <a:r>
              <a:rPr lang="en-IN" sz="5400" dirty="0" smtClean="0">
                <a:latin typeface="Kruti Dev 016" pitchFamily="2" charset="0"/>
              </a:rPr>
              <a:t> </a:t>
            </a:r>
            <a:r>
              <a:rPr lang="en-IN" sz="5400" dirty="0" err="1" smtClean="0">
                <a:latin typeface="Kruti Dev 016" pitchFamily="2" charset="0"/>
              </a:rPr>
              <a:t>ifj.kke</a:t>
            </a:r>
            <a:r>
              <a:rPr lang="en-IN" sz="5400" dirty="0" smtClean="0">
                <a:latin typeface="Kruti Dev 016" pitchFamily="2" charset="0"/>
              </a:rPr>
              <a:t> </a:t>
            </a:r>
            <a:endParaRPr lang="en-US" dirty="0" smtClean="0"/>
          </a:p>
        </p:txBody>
      </p:sp>
      <p:sp>
        <p:nvSpPr>
          <p:cNvPr id="7173" name="Rectangle 3"/>
          <p:cNvSpPr>
            <a:spLocks noGrp="1" noChangeArrowheads="1"/>
          </p:cNvSpPr>
          <p:nvPr>
            <p:ph type="body" idx="1"/>
          </p:nvPr>
        </p:nvSpPr>
        <p:spPr/>
        <p:txBody>
          <a:bodyPr/>
          <a:lstStyle/>
          <a:p>
            <a:pPr algn="just"/>
            <a:r>
              <a:rPr lang="en-IN" sz="3600" dirty="0" err="1" smtClean="0">
                <a:latin typeface="Kruti Dev 016" pitchFamily="2" charset="0"/>
              </a:rPr>
              <a:t>vxj</a:t>
            </a:r>
            <a:r>
              <a:rPr lang="en-IN" sz="3600" dirty="0" smtClean="0">
                <a:latin typeface="Kruti Dev 016" pitchFamily="2" charset="0"/>
              </a:rPr>
              <a:t> </a:t>
            </a:r>
            <a:r>
              <a:rPr lang="en-IN" sz="3600" dirty="0" err="1" smtClean="0">
                <a:latin typeface="Kruti Dev 016" pitchFamily="2" charset="0"/>
              </a:rPr>
              <a:t>laØfer</a:t>
            </a:r>
            <a:r>
              <a:rPr lang="en-IN" sz="3600" dirty="0" smtClean="0">
                <a:latin typeface="Kruti Dev 016" pitchFamily="2" charset="0"/>
              </a:rPr>
              <a:t> </a:t>
            </a:r>
            <a:r>
              <a:rPr lang="en-IN" sz="3600" dirty="0" err="1" smtClean="0">
                <a:latin typeface="Kruti Dev 016" pitchFamily="2" charset="0"/>
              </a:rPr>
              <a:t>O;fDr</a:t>
            </a:r>
            <a:r>
              <a:rPr lang="en-IN" sz="3600" dirty="0" smtClean="0">
                <a:latin typeface="Kruti Dev 016" pitchFamily="2" charset="0"/>
              </a:rPr>
              <a:t> dh </a:t>
            </a:r>
            <a:r>
              <a:rPr lang="en-IN" sz="3600" dirty="0" err="1" smtClean="0">
                <a:latin typeface="Kruti Dev 016" pitchFamily="2" charset="0"/>
              </a:rPr>
              <a:t>tkap</a:t>
            </a:r>
            <a:r>
              <a:rPr lang="en-IN" sz="3600" dirty="0" smtClean="0">
                <a:latin typeface="Kruti Dev 016" pitchFamily="2" charset="0"/>
              </a:rPr>
              <a:t> </a:t>
            </a:r>
            <a:r>
              <a:rPr lang="en-IN" sz="3600" dirty="0" err="1" smtClean="0">
                <a:latin typeface="Kruti Dev 016" pitchFamily="2" charset="0"/>
              </a:rPr>
              <a:t>laØe.k</a:t>
            </a:r>
            <a:r>
              <a:rPr lang="en-IN" sz="3600" dirty="0" smtClean="0">
                <a:latin typeface="Kruti Dev 016" pitchFamily="2" charset="0"/>
              </a:rPr>
              <a:t> </a:t>
            </a:r>
            <a:r>
              <a:rPr lang="en-IN" sz="3600" dirty="0" err="1" smtClean="0">
                <a:latin typeface="Kruti Dev 016" pitchFamily="2" charset="0"/>
              </a:rPr>
              <a:t>izkIr</a:t>
            </a:r>
            <a:r>
              <a:rPr lang="en-IN" sz="3600" dirty="0" smtClean="0">
                <a:latin typeface="Kruti Dev 016" pitchFamily="2" charset="0"/>
              </a:rPr>
              <a:t> </a:t>
            </a:r>
            <a:r>
              <a:rPr lang="en-IN" sz="3600" dirty="0" err="1" smtClean="0">
                <a:latin typeface="Kruti Dev 016" pitchFamily="2" charset="0"/>
              </a:rPr>
              <a:t>djus</a:t>
            </a:r>
            <a:r>
              <a:rPr lang="en-IN" sz="3600" dirty="0" smtClean="0">
                <a:latin typeface="Kruti Dev 016" pitchFamily="2" charset="0"/>
              </a:rPr>
              <a:t> </a:t>
            </a:r>
            <a:r>
              <a:rPr lang="en-IN" sz="3600" dirty="0" err="1" smtClean="0">
                <a:latin typeface="Kruti Dev 016" pitchFamily="2" charset="0"/>
              </a:rPr>
              <a:t>ds</a:t>
            </a:r>
            <a:r>
              <a:rPr lang="en-IN" sz="3600" dirty="0" smtClean="0">
                <a:latin typeface="Kruti Dev 016" pitchFamily="2" charset="0"/>
              </a:rPr>
              <a:t> </a:t>
            </a:r>
            <a:r>
              <a:rPr lang="en-IN" sz="3600" dirty="0" err="1" smtClean="0">
                <a:latin typeface="Kruti Dev 016" pitchFamily="2" charset="0"/>
              </a:rPr>
              <a:t>rqjar</a:t>
            </a:r>
            <a:r>
              <a:rPr lang="en-IN" sz="3600" dirty="0" smtClean="0">
                <a:latin typeface="Kruti Dev 016" pitchFamily="2" charset="0"/>
              </a:rPr>
              <a:t> dh </a:t>
            </a:r>
            <a:r>
              <a:rPr lang="en-IN" sz="3600" dirty="0" err="1" smtClean="0">
                <a:latin typeface="Kruti Dev 016" pitchFamily="2" charset="0"/>
              </a:rPr>
              <a:t>tk</a:t>
            </a:r>
            <a:r>
              <a:rPr lang="en-IN" sz="3600" dirty="0" smtClean="0">
                <a:latin typeface="Kruti Dev 016" pitchFamily="2" charset="0"/>
              </a:rPr>
              <a:t>, </a:t>
            </a:r>
            <a:r>
              <a:rPr lang="en-IN" sz="3600" dirty="0" err="1" smtClean="0">
                <a:latin typeface="Kruti Dev 016" pitchFamily="2" charset="0"/>
              </a:rPr>
              <a:t>rc</a:t>
            </a:r>
            <a:r>
              <a:rPr lang="en-IN" sz="3600" dirty="0" smtClean="0">
                <a:latin typeface="Kruti Dev 016" pitchFamily="2" charset="0"/>
              </a:rPr>
              <a:t> </a:t>
            </a:r>
            <a:r>
              <a:rPr lang="en-IN" sz="3600" dirty="0" err="1" smtClean="0">
                <a:latin typeface="Kruti Dev 016" pitchFamily="2" charset="0"/>
              </a:rPr>
              <a:t>Hkh</a:t>
            </a:r>
            <a:r>
              <a:rPr lang="en-IN" sz="3600" dirty="0" smtClean="0">
                <a:latin typeface="Kruti Dev 016" pitchFamily="2" charset="0"/>
              </a:rPr>
              <a:t> </a:t>
            </a:r>
            <a:r>
              <a:rPr lang="en-IN" sz="3600" dirty="0" err="1" smtClean="0">
                <a:latin typeface="Kruti Dev 016" pitchFamily="2" charset="0"/>
              </a:rPr>
              <a:t>os</a:t>
            </a:r>
            <a:r>
              <a:rPr lang="en-IN" sz="3600" dirty="0" smtClean="0">
                <a:latin typeface="Kruti Dev 016" pitchFamily="2" charset="0"/>
              </a:rPr>
              <a:t> </a:t>
            </a:r>
            <a:r>
              <a:rPr lang="en-IN" sz="3600" dirty="0" err="1" smtClean="0">
                <a:latin typeface="Kruti Dev 016" pitchFamily="2" charset="0"/>
              </a:rPr>
              <a:t>foUMkss</a:t>
            </a:r>
            <a:r>
              <a:rPr lang="en-IN" sz="3600" dirty="0" smtClean="0">
                <a:latin typeface="Kruti Dev 016" pitchFamily="2" charset="0"/>
              </a:rPr>
              <a:t> </a:t>
            </a:r>
            <a:r>
              <a:rPr lang="en-IN" sz="3600" dirty="0" err="1" smtClean="0">
                <a:latin typeface="Kruti Dev 016" pitchFamily="2" charset="0"/>
              </a:rPr>
              <a:t>vof</a:t>
            </a:r>
            <a:r>
              <a:rPr lang="en-IN" sz="3600" dirty="0" smtClean="0">
                <a:latin typeface="Kruti Dev 016" pitchFamily="2" charset="0"/>
              </a:rPr>
              <a:t>/k </a:t>
            </a:r>
            <a:r>
              <a:rPr lang="en-IN" sz="3600" dirty="0" err="1" smtClean="0">
                <a:latin typeface="Kruti Dev 016" pitchFamily="2" charset="0"/>
              </a:rPr>
              <a:t>esa</a:t>
            </a:r>
            <a:r>
              <a:rPr lang="en-IN" sz="3600" dirty="0" smtClean="0">
                <a:latin typeface="Kruti Dev 016" pitchFamily="2" charset="0"/>
              </a:rPr>
              <a:t> </a:t>
            </a:r>
            <a:r>
              <a:rPr lang="en-IN" sz="3600" dirty="0" err="1" smtClean="0">
                <a:latin typeface="Kruti Dev 016" pitchFamily="2" charset="0"/>
              </a:rPr>
              <a:t>gksxsA</a:t>
            </a:r>
            <a:r>
              <a:rPr lang="en-IN" sz="3600" dirty="0" smtClean="0">
                <a:latin typeface="Kruti Dev 016" pitchFamily="2" charset="0"/>
              </a:rPr>
              <a:t> </a:t>
            </a:r>
          </a:p>
          <a:p>
            <a:pPr algn="just"/>
            <a:r>
              <a:rPr lang="en-IN" sz="3600" dirty="0" err="1" smtClean="0">
                <a:latin typeface="Kruti Dev 016" pitchFamily="2" charset="0"/>
              </a:rPr>
              <a:t>bl</a:t>
            </a:r>
            <a:r>
              <a:rPr lang="en-IN" sz="3600" dirty="0" smtClean="0">
                <a:latin typeface="Kruti Dev 016" pitchFamily="2" charset="0"/>
              </a:rPr>
              <a:t> </a:t>
            </a:r>
            <a:r>
              <a:rPr lang="en-IN" sz="3600" dirty="0" err="1" smtClean="0">
                <a:latin typeface="Kruti Dev 016" pitchFamily="2" charset="0"/>
              </a:rPr>
              <a:t>vof</a:t>
            </a:r>
            <a:r>
              <a:rPr lang="en-IN" sz="3600" dirty="0" smtClean="0">
                <a:latin typeface="Kruti Dev 016" pitchFamily="2" charset="0"/>
              </a:rPr>
              <a:t>/k </a:t>
            </a:r>
            <a:r>
              <a:rPr lang="en-IN" sz="3600" dirty="0" err="1" smtClean="0">
                <a:latin typeface="Kruti Dev 016" pitchFamily="2" charset="0"/>
              </a:rPr>
              <a:t>esa</a:t>
            </a:r>
            <a:r>
              <a:rPr lang="en-IN" sz="3600" dirty="0" smtClean="0">
                <a:latin typeface="Kruti Dev 016" pitchFamily="2" charset="0"/>
              </a:rPr>
              <a:t> </a:t>
            </a:r>
            <a:r>
              <a:rPr lang="en-IN" sz="3600" dirty="0" err="1" smtClean="0">
                <a:latin typeface="Kruti Dev 016" pitchFamily="2" charset="0"/>
              </a:rPr>
              <a:t>izfrjks</a:t>
            </a:r>
            <a:r>
              <a:rPr lang="en-IN" sz="3600" dirty="0" smtClean="0">
                <a:latin typeface="Kruti Dev 016" pitchFamily="2" charset="0"/>
              </a:rPr>
              <a:t>/kd </a:t>
            </a:r>
            <a:r>
              <a:rPr lang="en-IN" sz="3600" dirty="0" err="1" smtClean="0">
                <a:latin typeface="Kruti Dev 016" pitchFamily="2" charset="0"/>
              </a:rPr>
              <a:t>tkap</a:t>
            </a:r>
            <a:r>
              <a:rPr lang="en-IN" sz="3600" dirty="0" smtClean="0">
                <a:latin typeface="Kruti Dev 016" pitchFamily="2" charset="0"/>
              </a:rPr>
              <a:t> </a:t>
            </a:r>
            <a:r>
              <a:rPr lang="en-IN" sz="3600" dirty="0" err="1" smtClean="0">
                <a:latin typeface="Kruti Dev 016" pitchFamily="2" charset="0"/>
              </a:rPr>
              <a:t>ls</a:t>
            </a:r>
            <a:r>
              <a:rPr lang="en-IN" sz="3600" dirty="0" smtClean="0">
                <a:latin typeface="Kruti Dev 016" pitchFamily="2" charset="0"/>
              </a:rPr>
              <a:t> </a:t>
            </a:r>
            <a:r>
              <a:rPr lang="en-IN" sz="3600" dirty="0" err="1" smtClean="0">
                <a:latin typeface="Kruti Dev 016" pitchFamily="2" charset="0"/>
              </a:rPr>
              <a:t>izfrjks/kdks</a:t>
            </a:r>
            <a:r>
              <a:rPr lang="en-IN" sz="3600" dirty="0" smtClean="0">
                <a:latin typeface="Kruti Dev 016" pitchFamily="2" charset="0"/>
              </a:rPr>
              <a:t> </a:t>
            </a:r>
            <a:r>
              <a:rPr lang="en-IN" sz="3600" dirty="0" err="1" smtClean="0">
                <a:latin typeface="Kruti Dev 016" pitchFamily="2" charset="0"/>
              </a:rPr>
              <a:t>dk</a:t>
            </a:r>
            <a:r>
              <a:rPr lang="en-IN" sz="3600" dirty="0" smtClean="0">
                <a:latin typeface="Kruti Dev 016" pitchFamily="2" charset="0"/>
              </a:rPr>
              <a:t> irk </a:t>
            </a:r>
            <a:r>
              <a:rPr lang="en-IN" sz="3600" dirty="0" err="1" smtClean="0">
                <a:latin typeface="Kruti Dev 016" pitchFamily="2" charset="0"/>
              </a:rPr>
              <a:t>ugha</a:t>
            </a:r>
            <a:r>
              <a:rPr lang="en-IN" sz="3600" dirty="0" smtClean="0">
                <a:latin typeface="Kruti Dev 016" pitchFamily="2" charset="0"/>
              </a:rPr>
              <a:t> </a:t>
            </a:r>
            <a:r>
              <a:rPr lang="en-IN" sz="3600" dirty="0" err="1" smtClean="0">
                <a:latin typeface="Kruti Dev 016" pitchFamily="2" charset="0"/>
              </a:rPr>
              <a:t>pyrk</a:t>
            </a:r>
            <a:r>
              <a:rPr lang="en-IN" sz="3600" dirty="0" smtClean="0">
                <a:latin typeface="Kruti Dev 016" pitchFamily="2" charset="0"/>
              </a:rPr>
              <a:t> </a:t>
            </a:r>
            <a:r>
              <a:rPr lang="en-IN" sz="3600" dirty="0" err="1" smtClean="0">
                <a:latin typeface="Kruti Dev 016" pitchFamily="2" charset="0"/>
              </a:rPr>
              <a:t>gSA</a:t>
            </a:r>
            <a:r>
              <a:rPr lang="en-IN" sz="3600" dirty="0" smtClean="0">
                <a:latin typeface="Kruti Dev 016" pitchFamily="2" charset="0"/>
              </a:rPr>
              <a:t> ;g </a:t>
            </a:r>
            <a:r>
              <a:rPr lang="en-IN" sz="3600" dirty="0" err="1" smtClean="0">
                <a:latin typeface="Kruti Dev 016" pitchFamily="2" charset="0"/>
              </a:rPr>
              <a:t>tkap</a:t>
            </a:r>
            <a:r>
              <a:rPr lang="en-IN" sz="3600" dirty="0" smtClean="0">
                <a:latin typeface="Kruti Dev 016" pitchFamily="2" charset="0"/>
              </a:rPr>
              <a:t> </a:t>
            </a:r>
            <a:r>
              <a:rPr lang="en-IN" sz="3600" dirty="0" err="1" smtClean="0">
                <a:latin typeface="Kruti Dev 016" pitchFamily="2" charset="0"/>
              </a:rPr>
              <a:t>ifj.kke</a:t>
            </a:r>
            <a:r>
              <a:rPr lang="en-IN" sz="3600" dirty="0" smtClean="0">
                <a:latin typeface="Kruti Dev 016" pitchFamily="2" charset="0"/>
              </a:rPr>
              <a:t> &gt;</a:t>
            </a:r>
            <a:r>
              <a:rPr lang="en-IN" sz="3600" dirty="0" err="1" smtClean="0">
                <a:latin typeface="Kruti Dev 016" pitchFamily="2" charset="0"/>
              </a:rPr>
              <a:t>wBk</a:t>
            </a:r>
            <a:r>
              <a:rPr lang="en-IN" sz="3600" dirty="0" smtClean="0">
                <a:latin typeface="Kruti Dev 016" pitchFamily="2" charset="0"/>
              </a:rPr>
              <a:t> </a:t>
            </a:r>
            <a:r>
              <a:rPr lang="en-IN" sz="3600" dirty="0" err="1" smtClean="0">
                <a:latin typeface="Kruti Dev 016" pitchFamily="2" charset="0"/>
              </a:rPr>
              <a:t>udkjkRed</a:t>
            </a:r>
            <a:r>
              <a:rPr lang="en-IN" sz="3600" dirty="0" smtClean="0">
                <a:latin typeface="Kruti Dev 016" pitchFamily="2" charset="0"/>
              </a:rPr>
              <a:t> </a:t>
            </a:r>
            <a:r>
              <a:rPr lang="en-IN" sz="3600" dirty="0" err="1" smtClean="0">
                <a:latin typeface="Kruti Dev 016" pitchFamily="2" charset="0"/>
              </a:rPr>
              <a:t>gksrk</a:t>
            </a:r>
            <a:r>
              <a:rPr lang="en-IN" sz="3600" dirty="0" smtClean="0">
                <a:latin typeface="Kruti Dev 016" pitchFamily="2" charset="0"/>
              </a:rPr>
              <a:t> </a:t>
            </a:r>
            <a:r>
              <a:rPr lang="en-IN" sz="3600" dirty="0" err="1" smtClean="0">
                <a:latin typeface="Kruti Dev 016" pitchFamily="2" charset="0"/>
              </a:rPr>
              <a:t>gS</a:t>
            </a:r>
            <a:r>
              <a:rPr lang="en-IN" sz="3600" dirty="0" smtClean="0">
                <a:latin typeface="Kruti Dev 016" pitchFamily="2" charset="0"/>
              </a:rPr>
              <a:t> </a:t>
            </a:r>
            <a:endParaRPr lang="en-US" sz="3600" dirty="0" smtClean="0">
              <a:latin typeface="Kruti Dev 016" pitchFamily="2" charset="0"/>
            </a:endParaRPr>
          </a:p>
          <a:p>
            <a:pPr algn="just"/>
            <a:r>
              <a:rPr lang="en-IN" sz="3600" dirty="0" err="1" smtClean="0">
                <a:latin typeface="Kruti Dev 016" pitchFamily="2" charset="0"/>
              </a:rPr>
              <a:t>O;fDr</a:t>
            </a:r>
            <a:r>
              <a:rPr lang="en-IN" sz="3600" dirty="0" smtClean="0">
                <a:latin typeface="Kruti Dev 016" pitchFamily="2" charset="0"/>
              </a:rPr>
              <a:t> </a:t>
            </a:r>
            <a:r>
              <a:rPr lang="en-IN" sz="3600" dirty="0" err="1" smtClean="0">
                <a:latin typeface="Kruti Dev 016" pitchFamily="2" charset="0"/>
              </a:rPr>
              <a:t>okLro</a:t>
            </a:r>
            <a:r>
              <a:rPr lang="en-IN" sz="3600" dirty="0" smtClean="0">
                <a:latin typeface="Kruti Dev 016" pitchFamily="2" charset="0"/>
              </a:rPr>
              <a:t> </a:t>
            </a:r>
            <a:r>
              <a:rPr lang="en-IN" sz="3600" dirty="0" err="1" smtClean="0">
                <a:latin typeface="Kruti Dev 016" pitchFamily="2" charset="0"/>
              </a:rPr>
              <a:t>esa</a:t>
            </a:r>
            <a:r>
              <a:rPr lang="en-IN" sz="3600" dirty="0" smtClean="0">
                <a:latin typeface="Kruti Dev 016" pitchFamily="2" charset="0"/>
              </a:rPr>
              <a:t> </a:t>
            </a:r>
            <a:r>
              <a:rPr lang="en-IN" sz="3600" dirty="0" err="1" smtClean="0">
                <a:latin typeface="Kruti Dev 016" pitchFamily="2" charset="0"/>
              </a:rPr>
              <a:t>laØfer</a:t>
            </a:r>
            <a:r>
              <a:rPr lang="en-IN" sz="3600" dirty="0" smtClean="0">
                <a:latin typeface="Kruti Dev 016" pitchFamily="2" charset="0"/>
              </a:rPr>
              <a:t> </a:t>
            </a:r>
            <a:r>
              <a:rPr lang="en-IN" sz="3600" dirty="0" err="1" smtClean="0">
                <a:latin typeface="Kruti Dev 016" pitchFamily="2" charset="0"/>
              </a:rPr>
              <a:t>gksrk</a:t>
            </a:r>
            <a:r>
              <a:rPr lang="en-IN" sz="3600" dirty="0" smtClean="0">
                <a:latin typeface="Kruti Dev 016" pitchFamily="2" charset="0"/>
              </a:rPr>
              <a:t> </a:t>
            </a:r>
            <a:r>
              <a:rPr lang="en-IN" sz="3600" dirty="0" err="1" smtClean="0">
                <a:latin typeface="Kruti Dev 016" pitchFamily="2" charset="0"/>
              </a:rPr>
              <a:t>gS</a:t>
            </a:r>
            <a:r>
              <a:rPr lang="en-IN" sz="3600" dirty="0" smtClean="0">
                <a:latin typeface="Kruti Dev 016" pitchFamily="2" charset="0"/>
              </a:rPr>
              <a:t> A</a:t>
            </a:r>
            <a:endParaRPr lang="en-GB" sz="3600" dirty="0" smtClean="0">
              <a:latin typeface="Kruti Dev 016" pitchFamily="2"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Footer Placeholder 4"/>
          <p:cNvSpPr>
            <a:spLocks noGrp="1"/>
          </p:cNvSpPr>
          <p:nvPr>
            <p:ph type="ftr" sz="quarter" idx="11"/>
          </p:nvPr>
        </p:nvSpPr>
        <p:spPr>
          <a:noFill/>
        </p:spPr>
        <p:txBody>
          <a:bodyPr/>
          <a:lstStyle/>
          <a:p>
            <a:r>
              <a:rPr lang="en-US"/>
              <a:t>ICTC Team Training</a:t>
            </a:r>
          </a:p>
        </p:txBody>
      </p:sp>
      <p:sp>
        <p:nvSpPr>
          <p:cNvPr id="8195" name="Slide Number Placeholder 5"/>
          <p:cNvSpPr>
            <a:spLocks noGrp="1"/>
          </p:cNvSpPr>
          <p:nvPr>
            <p:ph type="sldNum" sz="quarter" idx="12"/>
          </p:nvPr>
        </p:nvSpPr>
        <p:spPr>
          <a:noFill/>
        </p:spPr>
        <p:txBody>
          <a:bodyPr/>
          <a:lstStyle/>
          <a:p>
            <a:fld id="{C6DDA9D5-BE38-4CCF-A77A-4734DE4785E5}" type="slidenum">
              <a:rPr lang="en-US"/>
              <a:pPr/>
              <a:t>6</a:t>
            </a:fld>
            <a:endParaRPr lang="en-US"/>
          </a:p>
        </p:txBody>
      </p:sp>
      <p:sp>
        <p:nvSpPr>
          <p:cNvPr id="8196" name="AutoShape 2"/>
          <p:cNvSpPr>
            <a:spLocks noGrp="1" noChangeArrowheads="1"/>
          </p:cNvSpPr>
          <p:nvPr>
            <p:ph type="title"/>
          </p:nvPr>
        </p:nvSpPr>
        <p:spPr/>
        <p:txBody>
          <a:bodyPr/>
          <a:lstStyle/>
          <a:p>
            <a:pPr algn="ctr" eaLnBrk="1" hangingPunct="1"/>
            <a:r>
              <a:rPr lang="en-IN" sz="5400" dirty="0" err="1" smtClean="0">
                <a:latin typeface="Kruti Dev 016" pitchFamily="2" charset="0"/>
              </a:rPr>
              <a:t>f'k'kq</a:t>
            </a:r>
            <a:r>
              <a:rPr lang="en-IN" sz="5400" dirty="0" smtClean="0">
                <a:latin typeface="Kruti Dev 016" pitchFamily="2" charset="0"/>
              </a:rPr>
              <a:t> </a:t>
            </a:r>
            <a:r>
              <a:rPr lang="en-IN" sz="5400" dirty="0" err="1" smtClean="0">
                <a:latin typeface="Kruti Dev 016" pitchFamily="2" charset="0"/>
              </a:rPr>
              <a:t>ldkjkRed</a:t>
            </a:r>
            <a:r>
              <a:rPr lang="en-IN" sz="5400" dirty="0" smtClean="0">
                <a:latin typeface="Kruti Dev 016" pitchFamily="2" charset="0"/>
              </a:rPr>
              <a:t> </a:t>
            </a:r>
            <a:r>
              <a:rPr lang="en-IN" sz="5400" dirty="0" err="1" smtClean="0">
                <a:latin typeface="Kruti Dev 016" pitchFamily="2" charset="0"/>
              </a:rPr>
              <a:t>ijh</a:t>
            </a:r>
            <a:r>
              <a:rPr lang="en-IN" sz="5400" dirty="0" smtClean="0">
                <a:latin typeface="Kruti Dev 016" pitchFamily="2" charset="0"/>
              </a:rPr>
              <a:t>{</a:t>
            </a:r>
            <a:r>
              <a:rPr lang="en-IN" sz="5400" dirty="0" err="1" smtClean="0">
                <a:latin typeface="Kruti Dev 016" pitchFamily="2" charset="0"/>
              </a:rPr>
              <a:t>kk</a:t>
            </a:r>
            <a:r>
              <a:rPr lang="en-IN" sz="5400" dirty="0" smtClean="0">
                <a:latin typeface="Kruti Dev 016" pitchFamily="2" charset="0"/>
              </a:rPr>
              <a:t> </a:t>
            </a:r>
            <a:r>
              <a:rPr lang="en-IN" sz="5400" dirty="0" err="1" smtClean="0">
                <a:latin typeface="Kruti Dev 016" pitchFamily="2" charset="0"/>
              </a:rPr>
              <a:t>ifj.kke</a:t>
            </a:r>
            <a:r>
              <a:rPr lang="en-IN" sz="5400" dirty="0" smtClean="0">
                <a:latin typeface="Kruti Dev 016" pitchFamily="2" charset="0"/>
              </a:rPr>
              <a:t> </a:t>
            </a:r>
            <a:endParaRPr lang="en-US" dirty="0" smtClean="0"/>
          </a:p>
        </p:txBody>
      </p:sp>
      <p:sp>
        <p:nvSpPr>
          <p:cNvPr id="8197" name="Rectangle 3"/>
          <p:cNvSpPr>
            <a:spLocks noGrp="1" noChangeArrowheads="1"/>
          </p:cNvSpPr>
          <p:nvPr>
            <p:ph type="body" idx="1"/>
          </p:nvPr>
        </p:nvSpPr>
        <p:spPr/>
        <p:txBody>
          <a:bodyPr/>
          <a:lstStyle/>
          <a:p>
            <a:pPr lvl="0" algn="just"/>
            <a:r>
              <a:rPr lang="en-IN" sz="3600" dirty="0" err="1" smtClean="0">
                <a:latin typeface="Kruti Dev 016" pitchFamily="2" charset="0"/>
              </a:rPr>
              <a:t>uotkr</a:t>
            </a:r>
            <a:r>
              <a:rPr lang="en-IN" sz="3600" dirty="0" smtClean="0">
                <a:latin typeface="Kruti Dev 016" pitchFamily="2" charset="0"/>
              </a:rPr>
              <a:t> </a:t>
            </a:r>
            <a:r>
              <a:rPr lang="en-IN" sz="3600" dirty="0" err="1" smtClean="0">
                <a:latin typeface="Kruti Dev 016" pitchFamily="2" charset="0"/>
              </a:rPr>
              <a:t>cPpk</a:t>
            </a:r>
            <a:r>
              <a:rPr lang="en-IN" sz="3600" dirty="0" smtClean="0">
                <a:latin typeface="Kruti Dev 016" pitchFamily="2" charset="0"/>
              </a:rPr>
              <a:t> </a:t>
            </a:r>
            <a:r>
              <a:rPr lang="en-IN" sz="3600" dirty="0" err="1" smtClean="0">
                <a:latin typeface="Kruti Dev 016" pitchFamily="2" charset="0"/>
              </a:rPr>
              <a:t>ftls</a:t>
            </a:r>
            <a:r>
              <a:rPr lang="en-IN" sz="3600" dirty="0" smtClean="0">
                <a:latin typeface="Kruti Dev 016" pitchFamily="2" charset="0"/>
              </a:rPr>
              <a:t> </a:t>
            </a:r>
            <a:r>
              <a:rPr lang="en-IN" sz="3600" dirty="0" err="1" smtClean="0">
                <a:latin typeface="Kruti Dev 016" pitchFamily="2" charset="0"/>
              </a:rPr>
              <a:t>laØfer</a:t>
            </a:r>
            <a:r>
              <a:rPr lang="en-IN" sz="3600" dirty="0" smtClean="0">
                <a:latin typeface="Kruti Dev 016" pitchFamily="2" charset="0"/>
              </a:rPr>
              <a:t> </a:t>
            </a:r>
            <a:r>
              <a:rPr lang="en-IN" sz="3600" dirty="0" err="1" smtClean="0">
                <a:latin typeface="Kruti Dev 016" pitchFamily="2" charset="0"/>
              </a:rPr>
              <a:t>ekrk</a:t>
            </a:r>
            <a:r>
              <a:rPr lang="en-IN" sz="3600" dirty="0" smtClean="0">
                <a:latin typeface="Kruti Dev 016" pitchFamily="2" charset="0"/>
              </a:rPr>
              <a:t> us </a:t>
            </a:r>
            <a:r>
              <a:rPr lang="en-IN" sz="3600" dirty="0" err="1" smtClean="0">
                <a:latin typeface="Kruti Dev 016" pitchFamily="2" charset="0"/>
              </a:rPr>
              <a:t>tUe</a:t>
            </a:r>
            <a:r>
              <a:rPr lang="en-IN" sz="3600" dirty="0" smtClean="0">
                <a:latin typeface="Kruti Dev 016" pitchFamily="2" charset="0"/>
              </a:rPr>
              <a:t> </a:t>
            </a:r>
            <a:r>
              <a:rPr lang="en-IN" sz="3600" dirty="0" err="1" smtClean="0">
                <a:latin typeface="Kruti Dev 016" pitchFamily="2" charset="0"/>
              </a:rPr>
              <a:t>fn;k</a:t>
            </a:r>
            <a:r>
              <a:rPr lang="en-IN" sz="3600" dirty="0" smtClean="0">
                <a:latin typeface="Kruti Dev 016" pitchFamily="2" charset="0"/>
              </a:rPr>
              <a:t> </a:t>
            </a:r>
            <a:r>
              <a:rPr lang="en-IN" sz="3600" dirty="0" err="1" smtClean="0">
                <a:latin typeface="Kruti Dev 016" pitchFamily="2" charset="0"/>
              </a:rPr>
              <a:t>gks</a:t>
            </a:r>
            <a:r>
              <a:rPr lang="en-IN" sz="3600" dirty="0" smtClean="0">
                <a:latin typeface="Kruti Dev 016" pitchFamily="2" charset="0"/>
              </a:rPr>
              <a:t>] 18 </a:t>
            </a:r>
            <a:r>
              <a:rPr lang="en-IN" sz="3600" dirty="0" err="1" smtClean="0">
                <a:latin typeface="Kruti Dev 016" pitchFamily="2" charset="0"/>
              </a:rPr>
              <a:t>eghus</a:t>
            </a:r>
            <a:r>
              <a:rPr lang="en-IN" sz="3600" dirty="0" smtClean="0">
                <a:latin typeface="Kruti Dev 016" pitchFamily="2" charset="0"/>
              </a:rPr>
              <a:t> rd dh </a:t>
            </a:r>
            <a:r>
              <a:rPr lang="en-IN" sz="3600" dirty="0" err="1" smtClean="0">
                <a:latin typeface="Kruti Dev 016" pitchFamily="2" charset="0"/>
              </a:rPr>
              <a:t>vk;q</a:t>
            </a:r>
            <a:r>
              <a:rPr lang="en-IN" sz="3600" dirty="0" smtClean="0">
                <a:latin typeface="Kruti Dev 016" pitchFamily="2" charset="0"/>
              </a:rPr>
              <a:t> </a:t>
            </a:r>
            <a:r>
              <a:rPr lang="en-IN" sz="3600" dirty="0" err="1" smtClean="0">
                <a:latin typeface="Kruti Dev 016" pitchFamily="2" charset="0"/>
              </a:rPr>
              <a:t>esa</a:t>
            </a:r>
            <a:r>
              <a:rPr lang="en-IN" sz="3600" dirty="0" smtClean="0">
                <a:latin typeface="Kruti Dev 016" pitchFamily="2" charset="0"/>
              </a:rPr>
              <a:t> </a:t>
            </a:r>
            <a:r>
              <a:rPr lang="en-IN" sz="3600" dirty="0" err="1" smtClean="0">
                <a:latin typeface="Kruti Dev 016" pitchFamily="2" charset="0"/>
              </a:rPr>
              <a:t>djk</a:t>
            </a:r>
            <a:r>
              <a:rPr lang="en-IN" sz="3600" dirty="0" smtClean="0">
                <a:latin typeface="Kruti Dev 016" pitchFamily="2" charset="0"/>
              </a:rPr>
              <a:t> </a:t>
            </a:r>
            <a:r>
              <a:rPr lang="en-IN" sz="3600" dirty="0" err="1" smtClean="0">
                <a:latin typeface="Kruti Dev 016" pitchFamily="2" charset="0"/>
              </a:rPr>
              <a:t>x;k</a:t>
            </a:r>
            <a:r>
              <a:rPr lang="en-IN" sz="3600" dirty="0" smtClean="0">
                <a:latin typeface="Kruti Dev 016" pitchFamily="2" charset="0"/>
              </a:rPr>
              <a:t> ,p-</a:t>
            </a:r>
            <a:r>
              <a:rPr lang="en-IN" sz="3600" dirty="0" err="1" smtClean="0">
                <a:latin typeface="Kruti Dev 016" pitchFamily="2" charset="0"/>
              </a:rPr>
              <a:t>vkbZ</a:t>
            </a:r>
            <a:r>
              <a:rPr lang="en-IN" sz="3600" dirty="0" smtClean="0">
                <a:latin typeface="Kruti Dev 016" pitchFamily="2" charset="0"/>
              </a:rPr>
              <a:t>-oh- </a:t>
            </a:r>
            <a:r>
              <a:rPr lang="en-IN" sz="3600" dirty="0" err="1" smtClean="0">
                <a:latin typeface="Kruti Dev 016" pitchFamily="2" charset="0"/>
              </a:rPr>
              <a:t>izfrjks</a:t>
            </a:r>
            <a:r>
              <a:rPr lang="en-IN" sz="3600" dirty="0" smtClean="0">
                <a:latin typeface="Kruti Dev 016" pitchFamily="2" charset="0"/>
              </a:rPr>
              <a:t>/kd </a:t>
            </a:r>
            <a:r>
              <a:rPr lang="en-IN" sz="3600" dirty="0" err="1" smtClean="0">
                <a:latin typeface="Kruti Dev 016" pitchFamily="2" charset="0"/>
              </a:rPr>
              <a:t>tkap</a:t>
            </a:r>
            <a:r>
              <a:rPr lang="en-IN" sz="3600" dirty="0" smtClean="0">
                <a:latin typeface="Kruti Dev 016" pitchFamily="2" charset="0"/>
              </a:rPr>
              <a:t> </a:t>
            </a:r>
            <a:r>
              <a:rPr lang="en-IN" sz="3600" dirty="0" err="1" smtClean="0">
                <a:latin typeface="Kruti Dev 016" pitchFamily="2" charset="0"/>
              </a:rPr>
              <a:t>ds</a:t>
            </a:r>
            <a:r>
              <a:rPr lang="en-IN" sz="3600" dirty="0" smtClean="0">
                <a:latin typeface="Kruti Dev 016" pitchFamily="2" charset="0"/>
              </a:rPr>
              <a:t> </a:t>
            </a:r>
            <a:r>
              <a:rPr lang="en-IN" sz="3600" dirty="0" err="1" smtClean="0">
                <a:latin typeface="Kruti Dev 016" pitchFamily="2" charset="0"/>
              </a:rPr>
              <a:t>ldkjkRed</a:t>
            </a:r>
            <a:r>
              <a:rPr lang="en-IN" sz="3600" dirty="0" smtClean="0">
                <a:latin typeface="Kruti Dev 016" pitchFamily="2" charset="0"/>
              </a:rPr>
              <a:t> </a:t>
            </a:r>
            <a:r>
              <a:rPr lang="en-IN" sz="3600" dirty="0" err="1" smtClean="0">
                <a:latin typeface="Kruti Dev 016" pitchFamily="2" charset="0"/>
              </a:rPr>
              <a:t>ifj.kke</a:t>
            </a:r>
            <a:r>
              <a:rPr lang="en-IN" sz="3600" dirty="0" smtClean="0">
                <a:latin typeface="Kruti Dev 016" pitchFamily="2" charset="0"/>
              </a:rPr>
              <a:t> </a:t>
            </a:r>
            <a:r>
              <a:rPr lang="en-IN" sz="3600" dirty="0" err="1" smtClean="0">
                <a:latin typeface="Kruti Dev 016" pitchFamily="2" charset="0"/>
              </a:rPr>
              <a:t>dk</a:t>
            </a:r>
            <a:r>
              <a:rPr lang="en-IN" sz="3600" dirty="0" smtClean="0">
                <a:latin typeface="Kruti Dev 016" pitchFamily="2" charset="0"/>
              </a:rPr>
              <a:t> ;g </a:t>
            </a:r>
            <a:r>
              <a:rPr lang="en-IN" sz="3600" dirty="0" err="1" smtClean="0">
                <a:latin typeface="Kruti Dev 016" pitchFamily="2" charset="0"/>
              </a:rPr>
              <a:t>eryc</a:t>
            </a:r>
            <a:r>
              <a:rPr lang="en-IN" sz="3600" dirty="0" smtClean="0">
                <a:latin typeface="Kruti Dev 016" pitchFamily="2" charset="0"/>
              </a:rPr>
              <a:t> </a:t>
            </a:r>
            <a:r>
              <a:rPr lang="en-IN" sz="3600" dirty="0" err="1" smtClean="0">
                <a:latin typeface="Kruti Dev 016" pitchFamily="2" charset="0"/>
              </a:rPr>
              <a:t>fudkyk</a:t>
            </a:r>
            <a:r>
              <a:rPr lang="en-IN" sz="3600" dirty="0" smtClean="0">
                <a:latin typeface="Kruti Dev 016" pitchFamily="2" charset="0"/>
              </a:rPr>
              <a:t> </a:t>
            </a:r>
            <a:r>
              <a:rPr lang="en-IN" sz="3600" dirty="0" err="1" smtClean="0">
                <a:latin typeface="Kruti Dev 016" pitchFamily="2" charset="0"/>
              </a:rPr>
              <a:t>tk</a:t>
            </a:r>
            <a:r>
              <a:rPr lang="en-IN" sz="3600" dirty="0" smtClean="0">
                <a:latin typeface="Kruti Dev 016" pitchFamily="2" charset="0"/>
              </a:rPr>
              <a:t> </a:t>
            </a:r>
            <a:r>
              <a:rPr lang="en-IN" sz="3600" dirty="0" err="1" smtClean="0">
                <a:latin typeface="Kruti Dev 016" pitchFamily="2" charset="0"/>
              </a:rPr>
              <a:t>ldrk</a:t>
            </a:r>
            <a:r>
              <a:rPr lang="en-IN" sz="3600" dirty="0" smtClean="0">
                <a:latin typeface="Kruti Dev 016" pitchFamily="2" charset="0"/>
              </a:rPr>
              <a:t> </a:t>
            </a:r>
            <a:r>
              <a:rPr lang="en-IN" sz="3600" dirty="0" err="1" smtClean="0">
                <a:latin typeface="Kruti Dev 016" pitchFamily="2" charset="0"/>
              </a:rPr>
              <a:t>fd</a:t>
            </a:r>
            <a:r>
              <a:rPr lang="en-IN" sz="3600" dirty="0" smtClean="0">
                <a:latin typeface="Kruti Dev 016" pitchFamily="2" charset="0"/>
              </a:rPr>
              <a:t> </a:t>
            </a:r>
            <a:r>
              <a:rPr lang="en-IN" sz="3600" dirty="0" err="1" smtClean="0">
                <a:latin typeface="Kruti Dev 016" pitchFamily="2" charset="0"/>
              </a:rPr>
              <a:t>ekStwn</a:t>
            </a:r>
            <a:r>
              <a:rPr lang="en-IN" sz="3600" dirty="0" smtClean="0">
                <a:latin typeface="Kruti Dev 016" pitchFamily="2" charset="0"/>
              </a:rPr>
              <a:t> </a:t>
            </a:r>
            <a:r>
              <a:rPr lang="en-IN" sz="3600" dirty="0" err="1" smtClean="0">
                <a:latin typeface="Kruti Dev 016" pitchFamily="2" charset="0"/>
              </a:rPr>
              <a:t>izfrjks</a:t>
            </a:r>
            <a:r>
              <a:rPr lang="en-IN" sz="3600" dirty="0" smtClean="0">
                <a:latin typeface="Kruti Dev 016" pitchFamily="2" charset="0"/>
              </a:rPr>
              <a:t>/kd </a:t>
            </a:r>
            <a:r>
              <a:rPr lang="en-IN" sz="3600" dirty="0" err="1" smtClean="0">
                <a:latin typeface="Kruti Dev 016" pitchFamily="2" charset="0"/>
              </a:rPr>
              <a:t>ekrk</a:t>
            </a:r>
            <a:r>
              <a:rPr lang="en-IN" sz="3600" dirty="0" smtClean="0">
                <a:latin typeface="Kruti Dev 016" pitchFamily="2" charset="0"/>
              </a:rPr>
              <a:t> </a:t>
            </a:r>
            <a:r>
              <a:rPr lang="en-IN" sz="3600" dirty="0" err="1" smtClean="0">
                <a:latin typeface="Kruti Dev 016" pitchFamily="2" charset="0"/>
              </a:rPr>
              <a:t>ls</a:t>
            </a:r>
            <a:r>
              <a:rPr lang="en-IN" sz="3600" dirty="0" smtClean="0">
                <a:latin typeface="Kruti Dev 016" pitchFamily="2" charset="0"/>
              </a:rPr>
              <a:t> </a:t>
            </a:r>
            <a:r>
              <a:rPr lang="en-IN" sz="3600" dirty="0" err="1" smtClean="0">
                <a:latin typeface="Kruti Dev 016" pitchFamily="2" charset="0"/>
              </a:rPr>
              <a:t>izkIr</a:t>
            </a:r>
            <a:r>
              <a:rPr lang="en-IN" sz="3600" dirty="0" smtClean="0">
                <a:latin typeface="Kruti Dev 016" pitchFamily="2" charset="0"/>
              </a:rPr>
              <a:t> </a:t>
            </a:r>
            <a:r>
              <a:rPr lang="en-IN" sz="3600" dirty="0" err="1" smtClean="0">
                <a:latin typeface="Kruti Dev 016" pitchFamily="2" charset="0"/>
              </a:rPr>
              <a:t>gq</a:t>
            </a:r>
            <a:r>
              <a:rPr lang="en-IN" sz="3600" dirty="0" smtClean="0">
                <a:latin typeface="Kruti Dev 016" pitchFamily="2" charset="0"/>
              </a:rPr>
              <a:t>, </a:t>
            </a:r>
            <a:r>
              <a:rPr lang="en-IN" sz="3600" dirty="0" err="1" smtClean="0">
                <a:latin typeface="Kruti Dev 016" pitchFamily="2" charset="0"/>
              </a:rPr>
              <a:t>gSaA</a:t>
            </a:r>
            <a:endParaRPr lang="en-US" sz="3600" dirty="0" smtClean="0">
              <a:latin typeface="Kruti Dev 016" pitchFamily="2" charset="0"/>
            </a:endParaRPr>
          </a:p>
          <a:p>
            <a:pPr algn="just"/>
            <a:r>
              <a:rPr lang="en-IN" sz="3600" dirty="0" err="1" smtClean="0">
                <a:latin typeface="Kruti Dev 016" pitchFamily="2" charset="0"/>
              </a:rPr>
              <a:t>blfy</a:t>
            </a:r>
            <a:r>
              <a:rPr lang="en-IN" sz="3600" dirty="0" smtClean="0">
                <a:latin typeface="Kruti Dev 016" pitchFamily="2" charset="0"/>
              </a:rPr>
              <a:t>, </a:t>
            </a:r>
            <a:r>
              <a:rPr lang="en-IN" sz="3600" dirty="0" err="1" smtClean="0">
                <a:latin typeface="Kruti Dev 016" pitchFamily="2" charset="0"/>
              </a:rPr>
              <a:t>f'k'kq</a:t>
            </a:r>
            <a:r>
              <a:rPr lang="en-IN" sz="3600" dirty="0" smtClean="0">
                <a:latin typeface="Kruti Dev 016" pitchFamily="2" charset="0"/>
              </a:rPr>
              <a:t> dh </a:t>
            </a:r>
            <a:r>
              <a:rPr lang="en-IN" sz="3600" dirty="0" err="1" smtClean="0">
                <a:latin typeface="Kruti Dev 016" pitchFamily="2" charset="0"/>
              </a:rPr>
              <a:t>vfrfjDr</a:t>
            </a:r>
            <a:r>
              <a:rPr lang="en-IN" sz="3600" dirty="0" smtClean="0">
                <a:latin typeface="Kruti Dev 016" pitchFamily="2" charset="0"/>
              </a:rPr>
              <a:t> </a:t>
            </a:r>
            <a:r>
              <a:rPr lang="en-IN" sz="3600" dirty="0" err="1" smtClean="0">
                <a:latin typeface="Kruti Dev 016" pitchFamily="2" charset="0"/>
              </a:rPr>
              <a:t>ijh</a:t>
            </a:r>
            <a:r>
              <a:rPr lang="en-IN" sz="3600" dirty="0" smtClean="0">
                <a:latin typeface="Kruti Dev 016" pitchFamily="2" charset="0"/>
              </a:rPr>
              <a:t>{</a:t>
            </a:r>
            <a:r>
              <a:rPr lang="en-IN" sz="3600" dirty="0" err="1" smtClean="0">
                <a:latin typeface="Kruti Dev 016" pitchFamily="2" charset="0"/>
              </a:rPr>
              <a:t>k.k</a:t>
            </a:r>
            <a:r>
              <a:rPr lang="en-IN" sz="3600" dirty="0" smtClean="0">
                <a:latin typeface="Kruti Dev 016" pitchFamily="2" charset="0"/>
              </a:rPr>
              <a:t> dh t:jr </a:t>
            </a:r>
            <a:r>
              <a:rPr lang="en-IN" sz="3600" dirty="0" err="1" smtClean="0">
                <a:latin typeface="Kruti Dev 016" pitchFamily="2" charset="0"/>
              </a:rPr>
              <a:t>gSA</a:t>
            </a:r>
            <a:endParaRPr lang="en-GB" sz="3600" dirty="0" smtClean="0">
              <a:latin typeface="Kruti Dev 016" pitchFamily="2"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Footer Placeholder 4"/>
          <p:cNvSpPr>
            <a:spLocks noGrp="1"/>
          </p:cNvSpPr>
          <p:nvPr>
            <p:ph type="ftr" sz="quarter" idx="11"/>
          </p:nvPr>
        </p:nvSpPr>
        <p:spPr>
          <a:noFill/>
        </p:spPr>
        <p:txBody>
          <a:bodyPr/>
          <a:lstStyle/>
          <a:p>
            <a:r>
              <a:rPr lang="en-US"/>
              <a:t>ICTC Team Training</a:t>
            </a:r>
          </a:p>
        </p:txBody>
      </p:sp>
      <p:sp>
        <p:nvSpPr>
          <p:cNvPr id="9219" name="Slide Number Placeholder 5"/>
          <p:cNvSpPr>
            <a:spLocks noGrp="1"/>
          </p:cNvSpPr>
          <p:nvPr>
            <p:ph type="sldNum" sz="quarter" idx="12"/>
          </p:nvPr>
        </p:nvSpPr>
        <p:spPr>
          <a:noFill/>
        </p:spPr>
        <p:txBody>
          <a:bodyPr/>
          <a:lstStyle/>
          <a:p>
            <a:fld id="{AD16DB23-7E99-4CE4-89E4-CCEB7ACC7F6F}" type="slidenum">
              <a:rPr lang="en-US"/>
              <a:pPr/>
              <a:t>7</a:t>
            </a:fld>
            <a:endParaRPr lang="en-US"/>
          </a:p>
        </p:txBody>
      </p:sp>
      <p:sp>
        <p:nvSpPr>
          <p:cNvPr id="9220" name="AutoShape 2"/>
          <p:cNvSpPr>
            <a:spLocks noGrp="1" noChangeArrowheads="1"/>
          </p:cNvSpPr>
          <p:nvPr>
            <p:ph type="title"/>
          </p:nvPr>
        </p:nvSpPr>
        <p:spPr/>
        <p:txBody>
          <a:bodyPr/>
          <a:lstStyle/>
          <a:p>
            <a:pPr algn="ctr" eaLnBrk="1" hangingPunct="1"/>
            <a:r>
              <a:rPr lang="en-IN" sz="4800" dirty="0" err="1" smtClean="0">
                <a:latin typeface="Kruti Dev 016" pitchFamily="2" charset="0"/>
              </a:rPr>
              <a:t>vkerkSj</a:t>
            </a:r>
            <a:r>
              <a:rPr lang="en-IN" sz="4800" dirty="0" smtClean="0">
                <a:latin typeface="Kruti Dev 016" pitchFamily="2" charset="0"/>
              </a:rPr>
              <a:t> </a:t>
            </a:r>
            <a:r>
              <a:rPr lang="en-IN" sz="4800" dirty="0" err="1" smtClean="0">
                <a:latin typeface="Kruti Dev 016" pitchFamily="2" charset="0"/>
              </a:rPr>
              <a:t>ls</a:t>
            </a:r>
            <a:r>
              <a:rPr lang="en-IN" sz="4800" dirty="0" smtClean="0">
                <a:latin typeface="Kruti Dev 016" pitchFamily="2" charset="0"/>
              </a:rPr>
              <a:t> dh </a:t>
            </a:r>
            <a:r>
              <a:rPr lang="en-IN" sz="4800" dirty="0" err="1" smtClean="0">
                <a:latin typeface="Kruti Dev 016" pitchFamily="2" charset="0"/>
              </a:rPr>
              <a:t>tkus</a:t>
            </a:r>
            <a:r>
              <a:rPr lang="en-IN" sz="4800" dirty="0" smtClean="0">
                <a:latin typeface="Kruti Dev 016" pitchFamily="2" charset="0"/>
              </a:rPr>
              <a:t> </a:t>
            </a:r>
            <a:r>
              <a:rPr lang="en-IN" sz="4800" dirty="0" err="1" smtClean="0">
                <a:latin typeface="Kruti Dev 016" pitchFamily="2" charset="0"/>
              </a:rPr>
              <a:t>okyh</a:t>
            </a:r>
            <a:r>
              <a:rPr lang="en-IN" sz="4800" dirty="0" smtClean="0">
                <a:latin typeface="Kruti Dev 016" pitchFamily="2" charset="0"/>
              </a:rPr>
              <a:t> ,p-</a:t>
            </a:r>
            <a:r>
              <a:rPr lang="en-IN" sz="4800" dirty="0" err="1" smtClean="0">
                <a:latin typeface="Kruti Dev 016" pitchFamily="2" charset="0"/>
              </a:rPr>
              <a:t>vkbZ</a:t>
            </a:r>
            <a:r>
              <a:rPr lang="en-IN" sz="4800" dirty="0" smtClean="0">
                <a:latin typeface="Kruti Dev 016" pitchFamily="2" charset="0"/>
              </a:rPr>
              <a:t>-oh- </a:t>
            </a:r>
            <a:r>
              <a:rPr lang="en-IN" sz="4800" dirty="0" err="1" smtClean="0">
                <a:latin typeface="Kruti Dev 016" pitchFamily="2" charset="0"/>
              </a:rPr>
              <a:t>tkap</a:t>
            </a:r>
            <a:endParaRPr lang="en-US" dirty="0" smtClean="0"/>
          </a:p>
        </p:txBody>
      </p:sp>
      <p:sp>
        <p:nvSpPr>
          <p:cNvPr id="9221" name="Rectangle 3"/>
          <p:cNvSpPr>
            <a:spLocks noGrp="1" noChangeArrowheads="1"/>
          </p:cNvSpPr>
          <p:nvPr>
            <p:ph type="body" idx="1"/>
          </p:nvPr>
        </p:nvSpPr>
        <p:spPr/>
        <p:txBody>
          <a:bodyPr/>
          <a:lstStyle/>
          <a:p>
            <a:pPr lvl="0" algn="just"/>
            <a:r>
              <a:rPr lang="en-IN" sz="3600" b="1" dirty="0" smtClean="0">
                <a:latin typeface="Kruti Dev 016" pitchFamily="2" charset="0"/>
              </a:rPr>
              <a:t>‘</a:t>
            </a:r>
            <a:r>
              <a:rPr lang="en-IN" sz="3600" b="1" dirty="0" err="1" smtClean="0">
                <a:latin typeface="Kruti Dev 016" pitchFamily="2" charset="0"/>
              </a:rPr>
              <a:t>kh?kz</a:t>
            </a:r>
            <a:r>
              <a:rPr lang="en-IN" sz="3600" b="1" dirty="0" smtClean="0">
                <a:latin typeface="Kruti Dev 016" pitchFamily="2" charset="0"/>
              </a:rPr>
              <a:t> </a:t>
            </a:r>
            <a:r>
              <a:rPr lang="en-IN" sz="3600" b="1" dirty="0" err="1" smtClean="0">
                <a:latin typeface="Kruti Dev 016" pitchFamily="2" charset="0"/>
              </a:rPr>
              <a:t>tkap</a:t>
            </a:r>
            <a:r>
              <a:rPr lang="en-IN" sz="3600" b="1" dirty="0" smtClean="0">
                <a:latin typeface="Kruti Dev 016" pitchFamily="2" charset="0"/>
              </a:rPr>
              <a:t> </a:t>
            </a:r>
            <a:endParaRPr lang="en-US" sz="3600" dirty="0" smtClean="0">
              <a:latin typeface="Kruti Dev 016" pitchFamily="2" charset="0"/>
            </a:endParaRPr>
          </a:p>
          <a:p>
            <a:pPr lvl="0" algn="just"/>
            <a:r>
              <a:rPr lang="en-IN" sz="3600" b="1" dirty="0" smtClean="0">
                <a:latin typeface="Kruti Dev 016" pitchFamily="2" charset="0"/>
              </a:rPr>
              <a:t>,</a:t>
            </a:r>
            <a:r>
              <a:rPr lang="en-IN" sz="3600" b="1" dirty="0" err="1" smtClean="0">
                <a:latin typeface="Kruti Dev 016" pitchFamily="2" charset="0"/>
              </a:rPr>
              <a:t>sfylk</a:t>
            </a:r>
            <a:r>
              <a:rPr lang="en-IN" sz="3600" b="1" dirty="0" smtClean="0">
                <a:latin typeface="Kruti Dev 016" pitchFamily="2" charset="0"/>
              </a:rPr>
              <a:t> </a:t>
            </a:r>
            <a:r>
              <a:rPr lang="en-IN" sz="3600" b="1" dirty="0" err="1" smtClean="0">
                <a:latin typeface="Kruti Dev 016" pitchFamily="2" charset="0"/>
              </a:rPr>
              <a:t>tkap</a:t>
            </a:r>
            <a:endParaRPr lang="en-US" sz="3600" dirty="0" smtClean="0">
              <a:latin typeface="Kruti Dev 016" pitchFamily="2" charset="0"/>
            </a:endParaRPr>
          </a:p>
          <a:p>
            <a:pPr lvl="0" algn="just"/>
            <a:r>
              <a:rPr lang="en-IN" sz="3600" b="1" dirty="0" err="1" smtClean="0">
                <a:latin typeface="Kruti Dev 016" pitchFamily="2" charset="0"/>
              </a:rPr>
              <a:t>osLVuZ</a:t>
            </a:r>
            <a:r>
              <a:rPr lang="en-IN" sz="3600" b="1" dirty="0" smtClean="0">
                <a:latin typeface="Kruti Dev 016" pitchFamily="2" charset="0"/>
              </a:rPr>
              <a:t> </a:t>
            </a:r>
            <a:r>
              <a:rPr lang="en-IN" sz="3600" b="1" dirty="0" err="1" smtClean="0">
                <a:latin typeface="Kruti Dev 016" pitchFamily="2" charset="0"/>
              </a:rPr>
              <a:t>CykWV</a:t>
            </a:r>
            <a:r>
              <a:rPr lang="en-IN" sz="3600" b="1" dirty="0" smtClean="0">
                <a:latin typeface="Kruti Dev 016" pitchFamily="2" charset="0"/>
              </a:rPr>
              <a:t> </a:t>
            </a:r>
            <a:r>
              <a:rPr lang="en-IN" sz="3600" b="1" dirty="0" err="1" smtClean="0">
                <a:latin typeface="Kruti Dev 016" pitchFamily="2" charset="0"/>
              </a:rPr>
              <a:t>ijh</a:t>
            </a:r>
            <a:r>
              <a:rPr lang="en-IN" sz="3600" b="1" dirty="0" smtClean="0">
                <a:latin typeface="Kruti Dev 016" pitchFamily="2" charset="0"/>
              </a:rPr>
              <a:t>{</a:t>
            </a:r>
            <a:r>
              <a:rPr lang="en-IN" sz="3600" b="1" dirty="0" err="1" smtClean="0">
                <a:latin typeface="Kruti Dev 016" pitchFamily="2" charset="0"/>
              </a:rPr>
              <a:t>k.k</a:t>
            </a:r>
            <a:endParaRPr lang="en-US" sz="3600" dirty="0" smtClean="0">
              <a:latin typeface="Kruti Dev 016" pitchFamily="2" charset="0"/>
            </a:endParaRPr>
          </a:p>
          <a:p>
            <a:pPr marL="1588" indent="-1588" algn="just">
              <a:buNone/>
            </a:pPr>
            <a:r>
              <a:rPr lang="en-IN" sz="3600" b="1" smtClean="0">
                <a:latin typeface="Kruti Dev 016" pitchFamily="2" charset="0"/>
              </a:rPr>
              <a:t>	ukdks</a:t>
            </a:r>
            <a:r>
              <a:rPr lang="en-IN" sz="3600" b="1" dirty="0" smtClean="0">
                <a:latin typeface="Kruti Dev 016" pitchFamily="2" charset="0"/>
              </a:rPr>
              <a:t> </a:t>
            </a:r>
            <a:r>
              <a:rPr lang="en-IN" sz="3600" b="1" dirty="0" err="1" smtClean="0">
                <a:latin typeface="Kruti Dev 016" pitchFamily="2" charset="0"/>
              </a:rPr>
              <a:t>dk</a:t>
            </a:r>
            <a:r>
              <a:rPr lang="en-IN" sz="3600" b="1" dirty="0" smtClean="0">
                <a:latin typeface="Kruti Dev 016" pitchFamily="2" charset="0"/>
              </a:rPr>
              <a:t> </a:t>
            </a:r>
            <a:r>
              <a:rPr lang="en-IN" sz="3600" b="1" dirty="0" err="1" smtClean="0">
                <a:latin typeface="Kruti Dev 016" pitchFamily="2" charset="0"/>
              </a:rPr>
              <a:t>lq</a:t>
            </a:r>
            <a:r>
              <a:rPr lang="en-IN" sz="3600" b="1" dirty="0" smtClean="0">
                <a:latin typeface="Kruti Dev 016" pitchFamily="2" charset="0"/>
              </a:rPr>
              <a:t>&gt;</a:t>
            </a:r>
            <a:r>
              <a:rPr lang="en-IN" sz="3600" b="1" dirty="0" err="1" smtClean="0">
                <a:latin typeface="Kruti Dev 016" pitchFamily="2" charset="0"/>
              </a:rPr>
              <a:t>ko</a:t>
            </a:r>
            <a:r>
              <a:rPr lang="en-IN" sz="3600" b="1" dirty="0" smtClean="0">
                <a:latin typeface="Kruti Dev 016" pitchFamily="2" charset="0"/>
              </a:rPr>
              <a:t> </a:t>
            </a:r>
            <a:r>
              <a:rPr lang="en-IN" sz="3600" b="1" dirty="0" err="1" smtClean="0">
                <a:latin typeface="Kruti Dev 016" pitchFamily="2" charset="0"/>
              </a:rPr>
              <a:t>gS</a:t>
            </a:r>
            <a:r>
              <a:rPr lang="en-IN" sz="3600" b="1" dirty="0" smtClean="0">
                <a:latin typeface="Kruti Dev 016" pitchFamily="2" charset="0"/>
              </a:rPr>
              <a:t> </a:t>
            </a:r>
            <a:r>
              <a:rPr lang="en-IN" sz="3600" b="1" dirty="0" err="1" smtClean="0">
                <a:latin typeface="Kruti Dev 016" pitchFamily="2" charset="0"/>
              </a:rPr>
              <a:t>fd</a:t>
            </a:r>
            <a:r>
              <a:rPr lang="en-IN" sz="3600" b="1" dirty="0" smtClean="0">
                <a:latin typeface="Kruti Dev 016" pitchFamily="2" charset="0"/>
              </a:rPr>
              <a:t> </a:t>
            </a:r>
            <a:r>
              <a:rPr lang="en-IN" sz="3600" b="1" dirty="0" err="1" smtClean="0">
                <a:latin typeface="Kruti Dev 016" pitchFamily="2" charset="0"/>
              </a:rPr>
              <a:t>vkbZ-lh-Vh-lh</a:t>
            </a:r>
            <a:r>
              <a:rPr lang="en-IN" sz="3600" b="1" dirty="0" smtClean="0">
                <a:latin typeface="Kruti Dev 016" pitchFamily="2" charset="0"/>
              </a:rPr>
              <a:t>- ‘</a:t>
            </a:r>
            <a:r>
              <a:rPr lang="en-IN" sz="3600" b="1" dirty="0" err="1" smtClean="0">
                <a:latin typeface="Kruti Dev 016" pitchFamily="2" charset="0"/>
              </a:rPr>
              <a:t>kh?kz</a:t>
            </a:r>
            <a:r>
              <a:rPr lang="en-IN" sz="3600" b="1" dirty="0" smtClean="0">
                <a:latin typeface="Kruti Dev 016" pitchFamily="2" charset="0"/>
              </a:rPr>
              <a:t> </a:t>
            </a:r>
            <a:r>
              <a:rPr lang="en-IN" sz="3600" b="1" dirty="0" err="1" smtClean="0">
                <a:latin typeface="Kruti Dev 016" pitchFamily="2" charset="0"/>
              </a:rPr>
              <a:t>tkap</a:t>
            </a:r>
            <a:r>
              <a:rPr lang="en-IN" sz="3600" b="1" dirty="0" smtClean="0">
                <a:latin typeface="Kruti Dev 016" pitchFamily="2" charset="0"/>
              </a:rPr>
              <a:t> </a:t>
            </a:r>
            <a:r>
              <a:rPr lang="en-IN" sz="3600" b="1" dirty="0" err="1" smtClean="0">
                <a:latin typeface="Kruti Dev 016" pitchFamily="2" charset="0"/>
              </a:rPr>
              <a:t>dk</a:t>
            </a:r>
            <a:r>
              <a:rPr lang="en-IN" sz="3600" b="1" dirty="0" smtClean="0">
                <a:latin typeface="Kruti Dev 016" pitchFamily="2" charset="0"/>
              </a:rPr>
              <a:t> </a:t>
            </a:r>
            <a:r>
              <a:rPr lang="en-IN" sz="3600" b="1" dirty="0" err="1" smtClean="0">
                <a:latin typeface="Kruti Dev 016" pitchFamily="2" charset="0"/>
              </a:rPr>
              <a:t>iz;ksx</a:t>
            </a:r>
            <a:r>
              <a:rPr lang="en-IN" sz="3600" b="1" dirty="0" smtClean="0">
                <a:latin typeface="Kruti Dev 016" pitchFamily="2" charset="0"/>
              </a:rPr>
              <a:t> </a:t>
            </a:r>
            <a:r>
              <a:rPr lang="en-IN" sz="3600" b="1" dirty="0" err="1" smtClean="0">
                <a:latin typeface="Kruti Dev 016" pitchFamily="2" charset="0"/>
              </a:rPr>
              <a:t>djs</a:t>
            </a:r>
            <a:r>
              <a:rPr lang="en-IN" sz="3600" b="1" dirty="0" smtClean="0">
                <a:latin typeface="Kruti Dev 016" pitchFamily="2" charset="0"/>
              </a:rPr>
              <a:t> </a:t>
            </a:r>
            <a:r>
              <a:rPr lang="en-IN" sz="3600" b="1" dirty="0" err="1" smtClean="0">
                <a:latin typeface="Kruti Dev 016" pitchFamily="2" charset="0"/>
              </a:rPr>
              <a:t>rkfd</a:t>
            </a:r>
            <a:r>
              <a:rPr lang="en-IN" sz="3600" b="1" dirty="0" smtClean="0">
                <a:latin typeface="Kruti Dev 016" pitchFamily="2" charset="0"/>
              </a:rPr>
              <a:t> </a:t>
            </a:r>
            <a:r>
              <a:rPr lang="en-IN" sz="3600" b="1" dirty="0" err="1" smtClean="0">
                <a:latin typeface="Kruti Dev 016" pitchFamily="2" charset="0"/>
              </a:rPr>
              <a:t>tks</a:t>
            </a:r>
            <a:r>
              <a:rPr lang="en-IN" sz="3600" b="1" dirty="0" smtClean="0">
                <a:latin typeface="Kruti Dev 016" pitchFamily="2" charset="0"/>
              </a:rPr>
              <a:t> </a:t>
            </a:r>
            <a:r>
              <a:rPr lang="en-IN" sz="3600" b="1" dirty="0" err="1" smtClean="0">
                <a:latin typeface="Kruti Dev 016" pitchFamily="2" charset="0"/>
              </a:rPr>
              <a:t>ejht</a:t>
            </a:r>
            <a:r>
              <a:rPr lang="en-IN" sz="3600" b="1" dirty="0" smtClean="0">
                <a:latin typeface="Kruti Dev 016" pitchFamily="2" charset="0"/>
              </a:rPr>
              <a:t> </a:t>
            </a:r>
            <a:r>
              <a:rPr lang="en-IN" sz="3600" b="1" dirty="0" err="1" smtClean="0">
                <a:latin typeface="Kruti Dev 016" pitchFamily="2" charset="0"/>
              </a:rPr>
              <a:t>vkbZ-lh-Vh-lh</a:t>
            </a:r>
            <a:r>
              <a:rPr lang="en-IN" sz="3600" b="1" dirty="0" smtClean="0">
                <a:latin typeface="Kruti Dev 016" pitchFamily="2" charset="0"/>
              </a:rPr>
              <a:t>-  dh </a:t>
            </a:r>
            <a:r>
              <a:rPr lang="en-IN" sz="3600" b="1" dirty="0" err="1" smtClean="0">
                <a:latin typeface="Kruti Dev 016" pitchFamily="2" charset="0"/>
              </a:rPr>
              <a:t>lsokvksa</a:t>
            </a:r>
            <a:r>
              <a:rPr lang="en-IN" sz="3600" b="1" dirty="0" smtClean="0">
                <a:latin typeface="Kruti Dev 016" pitchFamily="2" charset="0"/>
              </a:rPr>
              <a:t> </a:t>
            </a:r>
            <a:r>
              <a:rPr lang="en-IN" sz="3600" b="1" dirty="0" err="1" smtClean="0">
                <a:latin typeface="Kruti Dev 016" pitchFamily="2" charset="0"/>
              </a:rPr>
              <a:t>ds</a:t>
            </a:r>
            <a:r>
              <a:rPr lang="en-IN" sz="3600" b="1" dirty="0" smtClean="0">
                <a:latin typeface="Kruti Dev 016" pitchFamily="2" charset="0"/>
              </a:rPr>
              <a:t> </a:t>
            </a:r>
            <a:r>
              <a:rPr lang="en-IN" sz="3600" b="1" dirty="0" err="1" smtClean="0">
                <a:latin typeface="Kruti Dev 016" pitchFamily="2" charset="0"/>
              </a:rPr>
              <a:t>fy</a:t>
            </a:r>
            <a:r>
              <a:rPr lang="en-IN" sz="3600" b="1" dirty="0" smtClean="0">
                <a:latin typeface="Kruti Dev 016" pitchFamily="2" charset="0"/>
              </a:rPr>
              <a:t>, </a:t>
            </a:r>
            <a:r>
              <a:rPr lang="en-IN" sz="3600" b="1" dirty="0" err="1" smtClean="0">
                <a:latin typeface="Kruti Dev 016" pitchFamily="2" charset="0"/>
              </a:rPr>
              <a:t>vkrs</a:t>
            </a:r>
            <a:r>
              <a:rPr lang="en-IN" sz="3600" b="1" dirty="0" smtClean="0">
                <a:latin typeface="Kruti Dev 016" pitchFamily="2" charset="0"/>
              </a:rPr>
              <a:t> </a:t>
            </a:r>
            <a:r>
              <a:rPr lang="en-IN" sz="3600" b="1" dirty="0" err="1" smtClean="0">
                <a:latin typeface="Kruti Dev 016" pitchFamily="2" charset="0"/>
              </a:rPr>
              <a:t>gSa</a:t>
            </a:r>
            <a:r>
              <a:rPr lang="en-IN" sz="3600" b="1" dirty="0" smtClean="0">
                <a:latin typeface="Kruti Dev 016" pitchFamily="2" charset="0"/>
              </a:rPr>
              <a:t>] </a:t>
            </a:r>
            <a:r>
              <a:rPr lang="en-IN" sz="3600" b="1" dirty="0" err="1" smtClean="0">
                <a:latin typeface="Kruti Dev 016" pitchFamily="2" charset="0"/>
              </a:rPr>
              <a:t>os</a:t>
            </a:r>
            <a:r>
              <a:rPr lang="en-IN" sz="3600" b="1" dirty="0" smtClean="0">
                <a:latin typeface="Kruti Dev 016" pitchFamily="2" charset="0"/>
              </a:rPr>
              <a:t> </a:t>
            </a:r>
            <a:r>
              <a:rPr lang="en-IN" sz="3600" b="1" dirty="0" err="1" smtClean="0">
                <a:latin typeface="Kruti Dev 016" pitchFamily="2" charset="0"/>
              </a:rPr>
              <a:t>tkap</a:t>
            </a:r>
            <a:r>
              <a:rPr lang="en-IN" sz="3600" b="1" dirty="0" smtClean="0">
                <a:latin typeface="Kruti Dev 016" pitchFamily="2" charset="0"/>
              </a:rPr>
              <a:t> </a:t>
            </a:r>
            <a:r>
              <a:rPr lang="en-IN" sz="3600" b="1" dirty="0" err="1" smtClean="0">
                <a:latin typeface="Kruti Dev 016" pitchFamily="2" charset="0"/>
              </a:rPr>
              <a:t>dk</a:t>
            </a:r>
            <a:r>
              <a:rPr lang="en-IN" sz="3600" b="1" dirty="0" smtClean="0">
                <a:latin typeface="Kruti Dev 016" pitchFamily="2" charset="0"/>
              </a:rPr>
              <a:t> </a:t>
            </a:r>
            <a:r>
              <a:rPr lang="en-IN" sz="3600" b="1" dirty="0" err="1" smtClean="0">
                <a:latin typeface="Kruti Dev 016" pitchFamily="2" charset="0"/>
              </a:rPr>
              <a:t>urhtk</a:t>
            </a:r>
            <a:r>
              <a:rPr lang="en-IN" sz="3600" b="1" dirty="0" smtClean="0">
                <a:latin typeface="Kruti Dev 016" pitchFamily="2" charset="0"/>
              </a:rPr>
              <a:t> 30 </a:t>
            </a:r>
            <a:r>
              <a:rPr lang="en-IN" sz="3600" b="1" dirty="0" err="1" smtClean="0">
                <a:latin typeface="Kruti Dev 016" pitchFamily="2" charset="0"/>
              </a:rPr>
              <a:t>feuV</a:t>
            </a:r>
            <a:r>
              <a:rPr lang="en-IN" sz="3600" b="1" dirty="0" smtClean="0">
                <a:latin typeface="Kruti Dev 016" pitchFamily="2" charset="0"/>
              </a:rPr>
              <a:t> </a:t>
            </a:r>
            <a:r>
              <a:rPr lang="en-IN" sz="3600" b="1" dirty="0" err="1" smtClean="0">
                <a:latin typeface="Kruti Dev 016" pitchFamily="2" charset="0"/>
              </a:rPr>
              <a:t>esa</a:t>
            </a:r>
            <a:r>
              <a:rPr lang="en-IN" sz="3600" b="1" dirty="0" smtClean="0">
                <a:latin typeface="Kruti Dev 016" pitchFamily="2" charset="0"/>
              </a:rPr>
              <a:t> </a:t>
            </a:r>
            <a:r>
              <a:rPr lang="en-IN" sz="3600" b="1" dirty="0" err="1" smtClean="0">
                <a:latin typeface="Kruti Dev 016" pitchFamily="2" charset="0"/>
              </a:rPr>
              <a:t>izkIr</a:t>
            </a:r>
            <a:r>
              <a:rPr lang="en-IN" sz="3600" b="1" dirty="0" smtClean="0">
                <a:latin typeface="Kruti Dev 016" pitchFamily="2" charset="0"/>
              </a:rPr>
              <a:t> </a:t>
            </a:r>
            <a:r>
              <a:rPr lang="en-IN" sz="3600" b="1" dirty="0" err="1" smtClean="0">
                <a:latin typeface="Kruti Dev 016" pitchFamily="2" charset="0"/>
              </a:rPr>
              <a:t>dj</a:t>
            </a:r>
            <a:r>
              <a:rPr lang="en-IN" sz="3600" b="1" dirty="0" smtClean="0">
                <a:latin typeface="Kruti Dev 016" pitchFamily="2" charset="0"/>
              </a:rPr>
              <a:t> </a:t>
            </a:r>
            <a:r>
              <a:rPr lang="en-IN" sz="3600" b="1" dirty="0" err="1" smtClean="0">
                <a:latin typeface="Kruti Dev 016" pitchFamily="2" charset="0"/>
              </a:rPr>
              <a:t>ys</a:t>
            </a:r>
            <a:r>
              <a:rPr lang="en-IN" sz="3600" b="1" dirty="0" smtClean="0">
                <a:latin typeface="Kruti Dev 016" pitchFamily="2" charset="0"/>
              </a:rPr>
              <a:t> A</a:t>
            </a:r>
            <a:endParaRPr lang="en-GB" sz="3600" dirty="0" smtClean="0">
              <a:latin typeface="Kruti Dev 016" pitchFamily="2"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Footer Placeholder 4"/>
          <p:cNvSpPr>
            <a:spLocks noGrp="1"/>
          </p:cNvSpPr>
          <p:nvPr>
            <p:ph type="ftr" sz="quarter" idx="11"/>
          </p:nvPr>
        </p:nvSpPr>
        <p:spPr>
          <a:noFill/>
        </p:spPr>
        <p:txBody>
          <a:bodyPr/>
          <a:lstStyle/>
          <a:p>
            <a:r>
              <a:rPr lang="en-US"/>
              <a:t>ICTC Team Training</a:t>
            </a:r>
          </a:p>
        </p:txBody>
      </p:sp>
      <p:sp>
        <p:nvSpPr>
          <p:cNvPr id="10243" name="Slide Number Placeholder 5"/>
          <p:cNvSpPr>
            <a:spLocks noGrp="1"/>
          </p:cNvSpPr>
          <p:nvPr>
            <p:ph type="sldNum" sz="quarter" idx="12"/>
          </p:nvPr>
        </p:nvSpPr>
        <p:spPr>
          <a:noFill/>
        </p:spPr>
        <p:txBody>
          <a:bodyPr/>
          <a:lstStyle/>
          <a:p>
            <a:fld id="{5AAF0FE1-5593-4DA7-88D2-C93AB6A654A4}" type="slidenum">
              <a:rPr lang="en-US"/>
              <a:pPr/>
              <a:t>8</a:t>
            </a:fld>
            <a:endParaRPr lang="en-US"/>
          </a:p>
        </p:txBody>
      </p:sp>
      <p:sp>
        <p:nvSpPr>
          <p:cNvPr id="10244" name="AutoShape 4"/>
          <p:cNvSpPr>
            <a:spLocks noGrp="1" noChangeArrowheads="1"/>
          </p:cNvSpPr>
          <p:nvPr>
            <p:ph type="title"/>
          </p:nvPr>
        </p:nvSpPr>
        <p:spPr>
          <a:xfrm>
            <a:off x="609600" y="533400"/>
            <a:ext cx="2667000" cy="1524000"/>
          </a:xfrm>
        </p:spPr>
        <p:txBody>
          <a:bodyPr/>
          <a:lstStyle/>
          <a:p>
            <a:pPr eaLnBrk="1" hangingPunct="1"/>
            <a:r>
              <a:rPr lang="en-US" dirty="0" err="1" smtClean="0">
                <a:latin typeface="Kruti Dev 016" pitchFamily="2" charset="0"/>
              </a:rPr>
              <a:t>rhu</a:t>
            </a:r>
            <a:r>
              <a:rPr lang="en-US" dirty="0" smtClean="0">
                <a:latin typeface="Kruti Dev 016" pitchFamily="2" charset="0"/>
              </a:rPr>
              <a:t> </a:t>
            </a:r>
            <a:r>
              <a:rPr lang="en-US" dirty="0" err="1" smtClean="0">
                <a:latin typeface="Kruti Dev 016" pitchFamily="2" charset="0"/>
              </a:rPr>
              <a:t>ijh</a:t>
            </a:r>
            <a:r>
              <a:rPr lang="en-US" dirty="0" smtClean="0">
                <a:latin typeface="Kruti Dev 016" pitchFamily="2" charset="0"/>
              </a:rPr>
              <a:t>{</a:t>
            </a:r>
            <a:r>
              <a:rPr lang="en-US" dirty="0" err="1" smtClean="0">
                <a:latin typeface="Kruti Dev 016" pitchFamily="2" charset="0"/>
              </a:rPr>
              <a:t>k.k</a:t>
            </a:r>
            <a:r>
              <a:rPr lang="en-US" dirty="0" smtClean="0">
                <a:latin typeface="Kruti Dev 016" pitchFamily="2" charset="0"/>
              </a:rPr>
              <a:t> </a:t>
            </a:r>
            <a:r>
              <a:rPr lang="en-US" dirty="0" err="1" smtClean="0">
                <a:latin typeface="Kruti Dev 016" pitchFamily="2" charset="0"/>
              </a:rPr>
              <a:t>dyu</a:t>
            </a:r>
            <a:r>
              <a:rPr lang="en-US" dirty="0" smtClean="0">
                <a:latin typeface="Kruti Dev 016" pitchFamily="2" charset="0"/>
              </a:rPr>
              <a:t> </a:t>
            </a:r>
            <a:r>
              <a:rPr lang="en-US" dirty="0" err="1" smtClean="0">
                <a:latin typeface="Kruti Dev 016" pitchFamily="2" charset="0"/>
              </a:rPr>
              <a:t>fof</a:t>
            </a:r>
            <a:r>
              <a:rPr lang="en-US" dirty="0" smtClean="0">
                <a:latin typeface="Kruti Dev 016" pitchFamily="2" charset="0"/>
              </a:rPr>
              <a:t>/k ¼,sYxfjne½</a:t>
            </a:r>
            <a:endParaRPr lang="en-US" dirty="0" smtClean="0"/>
          </a:p>
        </p:txBody>
      </p:sp>
      <p:pic>
        <p:nvPicPr>
          <p:cNvPr id="10245" name="Picture 6"/>
          <p:cNvPicPr>
            <a:picLocks noGrp="1" noChangeAspect="1" noChangeArrowheads="1"/>
          </p:cNvPicPr>
          <p:nvPr>
            <p:ph idx="1"/>
          </p:nvPr>
        </p:nvPicPr>
        <p:blipFill>
          <a:blip r:embed="rId3" cstate="print"/>
          <a:srcRect/>
          <a:stretch>
            <a:fillRect/>
          </a:stretch>
        </p:blipFill>
        <p:spPr>
          <a:xfrm>
            <a:off x="3165230" y="457200"/>
            <a:ext cx="5486400" cy="5943600"/>
          </a:xfr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Footer Placeholder 3"/>
          <p:cNvSpPr>
            <a:spLocks noGrp="1"/>
          </p:cNvSpPr>
          <p:nvPr>
            <p:ph type="ftr" sz="quarter" idx="11"/>
          </p:nvPr>
        </p:nvSpPr>
        <p:spPr>
          <a:noFill/>
        </p:spPr>
        <p:txBody>
          <a:bodyPr/>
          <a:lstStyle/>
          <a:p>
            <a:r>
              <a:rPr lang="en-US"/>
              <a:t>ICTC Team Training</a:t>
            </a:r>
          </a:p>
        </p:txBody>
      </p:sp>
      <p:sp>
        <p:nvSpPr>
          <p:cNvPr id="11267" name="Slide Number Placeholder 4"/>
          <p:cNvSpPr>
            <a:spLocks noGrp="1"/>
          </p:cNvSpPr>
          <p:nvPr>
            <p:ph type="sldNum" sz="quarter" idx="12"/>
          </p:nvPr>
        </p:nvSpPr>
        <p:spPr>
          <a:noFill/>
        </p:spPr>
        <p:txBody>
          <a:bodyPr/>
          <a:lstStyle/>
          <a:p>
            <a:fld id="{F6737FD2-1D67-41A0-91FD-4B1BE831127C}" type="slidenum">
              <a:rPr lang="en-US"/>
              <a:pPr/>
              <a:t>9</a:t>
            </a:fld>
            <a:endParaRPr lang="en-US"/>
          </a:p>
        </p:txBody>
      </p:sp>
      <p:pic>
        <p:nvPicPr>
          <p:cNvPr id="11268" name="Picture 5" descr="Laboratory Register for ICTC 1"/>
          <p:cNvPicPr>
            <a:picLocks noGrp="1" noChangeAspect="1" noChangeArrowheads="1"/>
          </p:cNvPicPr>
          <p:nvPr>
            <p:ph/>
          </p:nvPr>
        </p:nvPicPr>
        <p:blipFill>
          <a:blip r:embed="rId3" cstate="print"/>
          <a:srcRect/>
          <a:stretch>
            <a:fillRect/>
          </a:stretch>
        </p:blipFill>
        <p:spPr>
          <a:xfrm>
            <a:off x="685800" y="304800"/>
            <a:ext cx="8077200" cy="5943600"/>
          </a:xfrm>
          <a:noFill/>
        </p:spPr>
      </p:pic>
    </p:spTree>
  </p:cSld>
  <p:clrMapOvr>
    <a:masterClrMapping/>
  </p:clrMapOvr>
</p:sld>
</file>

<file path=ppt/theme/theme1.xml><?xml version="1.0" encoding="utf-8"?>
<a:theme xmlns:a="http://schemas.openxmlformats.org/drawingml/2006/main" name="Capsules">
  <a:themeElements>
    <a:clrScheme name="Capsules 2">
      <a:dk1>
        <a:srgbClr val="000000"/>
      </a:dk1>
      <a:lt1>
        <a:srgbClr val="FFFFFF"/>
      </a:lt1>
      <a:dk2>
        <a:srgbClr val="000000"/>
      </a:dk2>
      <a:lt2>
        <a:srgbClr val="808000"/>
      </a:lt2>
      <a:accent1>
        <a:srgbClr val="FFCC99"/>
      </a:accent1>
      <a:accent2>
        <a:srgbClr val="99CC00"/>
      </a:accent2>
      <a:accent3>
        <a:srgbClr val="FFFFFF"/>
      </a:accent3>
      <a:accent4>
        <a:srgbClr val="000000"/>
      </a:accent4>
      <a:accent5>
        <a:srgbClr val="FFE2CA"/>
      </a:accent5>
      <a:accent6>
        <a:srgbClr val="8AB900"/>
      </a:accent6>
      <a:hlink>
        <a:srgbClr val="336600"/>
      </a:hlink>
      <a:folHlink>
        <a:srgbClr val="FFCC00"/>
      </a:folHlink>
    </a:clrScheme>
    <a:fontScheme name="Capsules">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Capsules 2">
        <a:dk1>
          <a:srgbClr val="000000"/>
        </a:dk1>
        <a:lt1>
          <a:srgbClr val="FFFFFF"/>
        </a:lt1>
        <a:dk2>
          <a:srgbClr val="000000"/>
        </a:dk2>
        <a:lt2>
          <a:srgbClr val="808000"/>
        </a:lt2>
        <a:accent1>
          <a:srgbClr val="FFCC99"/>
        </a:accent1>
        <a:accent2>
          <a:srgbClr val="99CC00"/>
        </a:accent2>
        <a:accent3>
          <a:srgbClr val="FFFFFF"/>
        </a:accent3>
        <a:accent4>
          <a:srgbClr val="000000"/>
        </a:accent4>
        <a:accent5>
          <a:srgbClr val="FFE2CA"/>
        </a:accent5>
        <a:accent6>
          <a:srgbClr val="8AB900"/>
        </a:accent6>
        <a:hlink>
          <a:srgbClr val="336600"/>
        </a:hlink>
        <a:folHlink>
          <a:srgbClr val="FFCC00"/>
        </a:folHlink>
      </a:clrScheme>
      <a:clrMap bg1="lt1" tx1="dk1" bg2="lt2" tx2="dk2" accent1="accent1" accent2="accent2" accent3="accent3" accent4="accent4" accent5="accent5" accent6="accent6" hlink="hlink" folHlink="folHlink"/>
    </a:extraClrScheme>
    <a:extraClrScheme>
      <a:clrScheme name="Capsules 3">
        <a:dk1>
          <a:srgbClr val="006699"/>
        </a:dk1>
        <a:lt1>
          <a:srgbClr val="FFFFFF"/>
        </a:lt1>
        <a:dk2>
          <a:srgbClr val="6699FF"/>
        </a:dk2>
        <a:lt2>
          <a:srgbClr val="FFFFFF"/>
        </a:lt2>
        <a:accent1>
          <a:srgbClr val="33CCCC"/>
        </a:accent1>
        <a:accent2>
          <a:srgbClr val="006699"/>
        </a:accent2>
        <a:accent3>
          <a:srgbClr val="B8CAFF"/>
        </a:accent3>
        <a:accent4>
          <a:srgbClr val="DADADA"/>
        </a:accent4>
        <a:accent5>
          <a:srgbClr val="ADE2E2"/>
        </a:accent5>
        <a:accent6>
          <a:srgbClr val="005C8A"/>
        </a:accent6>
        <a:hlink>
          <a:srgbClr val="99CC00"/>
        </a:hlink>
        <a:folHlink>
          <a:srgbClr val="FFFFCC"/>
        </a:folHlink>
      </a:clrScheme>
      <a:clrMap bg1="dk2" tx1="lt1" bg2="dk1" tx2="lt2" accent1="accent1" accent2="accent2" accent3="accent3" accent4="accent4" accent5="accent5" accent6="accent6" hlink="hlink" folHlink="folHlink"/>
    </a:extraClrScheme>
    <a:extraClrScheme>
      <a:clrScheme name="Capsules 4">
        <a:dk1>
          <a:srgbClr val="000000"/>
        </a:dk1>
        <a:lt1>
          <a:srgbClr val="FFFFFF"/>
        </a:lt1>
        <a:dk2>
          <a:srgbClr val="9900CC"/>
        </a:dk2>
        <a:lt2>
          <a:srgbClr val="006600"/>
        </a:lt2>
        <a:accent1>
          <a:srgbClr val="33CC33"/>
        </a:accent1>
        <a:accent2>
          <a:srgbClr val="FFCC66"/>
        </a:accent2>
        <a:accent3>
          <a:srgbClr val="FFFFFF"/>
        </a:accent3>
        <a:accent4>
          <a:srgbClr val="000000"/>
        </a:accent4>
        <a:accent5>
          <a:srgbClr val="ADE2AD"/>
        </a:accent5>
        <a:accent6>
          <a:srgbClr val="E7B95C"/>
        </a:accent6>
        <a:hlink>
          <a:srgbClr val="0033CC"/>
        </a:hlink>
        <a:folHlink>
          <a:srgbClr val="CC0066"/>
        </a:folHlink>
      </a:clrScheme>
      <a:clrMap bg1="lt1" tx1="dk1" bg2="lt2" tx2="dk2" accent1="accent1" accent2="accent2" accent3="accent3" accent4="accent4" accent5="accent5" accent6="accent6" hlink="hlink" folHlink="folHlink"/>
    </a:extraClrScheme>
    <a:extraClrScheme>
      <a:clrScheme name="Capsules 5">
        <a:dk1>
          <a:srgbClr val="000066"/>
        </a:dk1>
        <a:lt1>
          <a:srgbClr val="FFFFFF"/>
        </a:lt1>
        <a:dk2>
          <a:srgbClr val="336699"/>
        </a:dk2>
        <a:lt2>
          <a:srgbClr val="FFFFEB"/>
        </a:lt2>
        <a:accent1>
          <a:srgbClr val="99CCFF"/>
        </a:accent1>
        <a:accent2>
          <a:srgbClr val="9999FF"/>
        </a:accent2>
        <a:accent3>
          <a:srgbClr val="ADB8CA"/>
        </a:accent3>
        <a:accent4>
          <a:srgbClr val="DADADA"/>
        </a:accent4>
        <a:accent5>
          <a:srgbClr val="CAE2FF"/>
        </a:accent5>
        <a:accent6>
          <a:srgbClr val="8A8AE7"/>
        </a:accent6>
        <a:hlink>
          <a:srgbClr val="CCCCFF"/>
        </a:hlink>
        <a:folHlink>
          <a:srgbClr val="C68DFF"/>
        </a:folHlink>
      </a:clrScheme>
      <a:clrMap bg1="dk2" tx1="lt1" bg2="dk1" tx2="lt2" accent1="accent1" accent2="accent2" accent3="accent3" accent4="accent4" accent5="accent5" accent6="accent6" hlink="hlink" folHlink="folHlink"/>
    </a:extraClrScheme>
    <a:extraClrScheme>
      <a:clrScheme name="Capsules 6">
        <a:dk1>
          <a:srgbClr val="808000"/>
        </a:dk1>
        <a:lt1>
          <a:srgbClr val="FFFFFF"/>
        </a:lt1>
        <a:dk2>
          <a:srgbClr val="006666"/>
        </a:dk2>
        <a:lt2>
          <a:srgbClr val="FFFFFF"/>
        </a:lt2>
        <a:accent1>
          <a:srgbClr val="FFCC66"/>
        </a:accent1>
        <a:accent2>
          <a:srgbClr val="00ACA8"/>
        </a:accent2>
        <a:accent3>
          <a:srgbClr val="AAB8B8"/>
        </a:accent3>
        <a:accent4>
          <a:srgbClr val="DADADA"/>
        </a:accent4>
        <a:accent5>
          <a:srgbClr val="FFE2B8"/>
        </a:accent5>
        <a:accent6>
          <a:srgbClr val="009B98"/>
        </a:accent6>
        <a:hlink>
          <a:srgbClr val="CCCC00"/>
        </a:hlink>
        <a:folHlink>
          <a:srgbClr val="33CCCC"/>
        </a:folHlink>
      </a:clrScheme>
      <a:clrMap bg1="dk2" tx1="lt1" bg2="dk1" tx2="lt2" accent1="accent1" accent2="accent2" accent3="accent3" accent4="accent4" accent5="accent5" accent6="accent6" hlink="hlink" folHlink="folHlink"/>
    </a:extraClrScheme>
    <a:extraClrScheme>
      <a:clrScheme name="Capsules 7">
        <a:dk1>
          <a:srgbClr val="FFFFCC"/>
        </a:dk1>
        <a:lt1>
          <a:srgbClr val="FFFFFF"/>
        </a:lt1>
        <a:dk2>
          <a:srgbClr val="660033"/>
        </a:dk2>
        <a:lt2>
          <a:srgbClr val="FFFFFF"/>
        </a:lt2>
        <a:accent1>
          <a:srgbClr val="FF9900"/>
        </a:accent1>
        <a:accent2>
          <a:srgbClr val="CC3300"/>
        </a:accent2>
        <a:accent3>
          <a:srgbClr val="B8AAAD"/>
        </a:accent3>
        <a:accent4>
          <a:srgbClr val="DADADA"/>
        </a:accent4>
        <a:accent5>
          <a:srgbClr val="FFCAAA"/>
        </a:accent5>
        <a:accent6>
          <a:srgbClr val="B92D00"/>
        </a:accent6>
        <a:hlink>
          <a:srgbClr val="FFCC00"/>
        </a:hlink>
        <a:folHlink>
          <a:srgbClr val="FFCC99"/>
        </a:folHlink>
      </a:clrScheme>
      <a:clrMap bg1="dk2" tx1="lt1" bg2="dk1" tx2="lt2" accent1="accent1" accent2="accent2" accent3="accent3" accent4="accent4" accent5="accent5" accent6="accent6" hlink="hlink" folHlink="folHlink"/>
    </a:extraClrScheme>
    <a:extraClrScheme>
      <a:clrScheme name="Capsules 8">
        <a:dk1>
          <a:srgbClr val="FF0000"/>
        </a:dk1>
        <a:lt1>
          <a:srgbClr val="FFFFFF"/>
        </a:lt1>
        <a:dk2>
          <a:srgbClr val="000000"/>
        </a:dk2>
        <a:lt2>
          <a:srgbClr val="FFFFFF"/>
        </a:lt2>
        <a:accent1>
          <a:srgbClr val="FFCC00"/>
        </a:accent1>
        <a:accent2>
          <a:srgbClr val="CC3300"/>
        </a:accent2>
        <a:accent3>
          <a:srgbClr val="AAAAAA"/>
        </a:accent3>
        <a:accent4>
          <a:srgbClr val="DADADA"/>
        </a:accent4>
        <a:accent5>
          <a:srgbClr val="FFE2AA"/>
        </a:accent5>
        <a:accent6>
          <a:srgbClr val="B92D00"/>
        </a:accent6>
        <a:hlink>
          <a:srgbClr val="FF6600"/>
        </a:hlink>
        <a:folHlink>
          <a:srgbClr val="FF7C8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Capsules</Template>
  <TotalTime>552</TotalTime>
  <Words>1130</Words>
  <Application>Microsoft Office PowerPoint</Application>
  <PresentationFormat>On-screen Show (4:3)</PresentationFormat>
  <Paragraphs>74</Paragraphs>
  <Slides>11</Slides>
  <Notes>11</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Capsules</vt:lpstr>
      <vt:lpstr>vkbZ-lh-Vh-lh- esa ,p-vkbZ-oh- ijh{k.k</vt:lpstr>
      <vt:lpstr>,p-vkbZ-oh- izfrjks/kd ijh{k.k</vt:lpstr>
      <vt:lpstr>foaUMks ihfj;M </vt:lpstr>
      <vt:lpstr>,p-vkbZ-oh- izfrjks/kd tkap ds ldkjkRed ifj.kke</vt:lpstr>
      <vt:lpstr>&gt;wBh udkjkRed ijh{kk ifj.kke </vt:lpstr>
      <vt:lpstr>f'k'kq ldkjkRed ijh{kk ifj.kke </vt:lpstr>
      <vt:lpstr>vkerkSj ls dh tkus okyh ,p-vkbZ-oh- tkap</vt:lpstr>
      <vt:lpstr>rhu ijh{k.k dyu fof/k ¼,sYxfjne½</vt:lpstr>
      <vt:lpstr>Slide 9</vt:lpstr>
      <vt:lpstr>Slide 10</vt:lpstr>
      <vt:lpstr>Slide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Why do patients need counselling?</dc:title>
  <dc:creator>melita</dc:creator>
  <cp:lastModifiedBy>naco</cp:lastModifiedBy>
  <cp:revision>29</cp:revision>
  <dcterms:created xsi:type="dcterms:W3CDTF">2009-09-14T07:35:40Z</dcterms:created>
  <dcterms:modified xsi:type="dcterms:W3CDTF">2011-12-19T09:04:49Z</dcterms:modified>
</cp:coreProperties>
</file>