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Lst>
  <p:notesMasterIdLst>
    <p:notesMasterId r:id="rId28"/>
  </p:notesMasterIdLst>
  <p:handoutMasterIdLst>
    <p:handoutMasterId r:id="rId29"/>
  </p:handoutMasterIdLst>
  <p:sldIdLst>
    <p:sldId id="256" r:id="rId2"/>
    <p:sldId id="257" r:id="rId3"/>
    <p:sldId id="261" r:id="rId4"/>
    <p:sldId id="274" r:id="rId5"/>
    <p:sldId id="275" r:id="rId6"/>
    <p:sldId id="276" r:id="rId7"/>
    <p:sldId id="277" r:id="rId8"/>
    <p:sldId id="273" r:id="rId9"/>
    <p:sldId id="287" r:id="rId10"/>
    <p:sldId id="288" r:id="rId11"/>
    <p:sldId id="289" r:id="rId12"/>
    <p:sldId id="278" r:id="rId13"/>
    <p:sldId id="279" r:id="rId14"/>
    <p:sldId id="280" r:id="rId15"/>
    <p:sldId id="281" r:id="rId16"/>
    <p:sldId id="282" r:id="rId17"/>
    <p:sldId id="291" r:id="rId18"/>
    <p:sldId id="284" r:id="rId19"/>
    <p:sldId id="283" r:id="rId20"/>
    <p:sldId id="263" r:id="rId21"/>
    <p:sldId id="286" r:id="rId22"/>
    <p:sldId id="290" r:id="rId23"/>
    <p:sldId id="271" r:id="rId24"/>
    <p:sldId id="272" r:id="rId25"/>
    <p:sldId id="265" r:id="rId26"/>
    <p:sldId id="266" r:id="rId27"/>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99FF"/>
    <a:srgbClr val="CC99FF"/>
    <a:srgbClr val="0066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271" autoAdjust="0"/>
    <p:restoredTop sz="86792" autoAdjust="0"/>
  </p:normalViewPr>
  <p:slideViewPr>
    <p:cSldViewPr>
      <p:cViewPr varScale="1">
        <p:scale>
          <a:sx n="64" d="100"/>
          <a:sy n="64" d="100"/>
        </p:scale>
        <p:origin x="-708"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AF312E9-4E72-4A16-A113-F51E08471C0B}"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A15521C0-D9A7-4099-8F61-91A39DBF670E}">
      <dgm:prSet phldrT="[Text]"/>
      <dgm:spPr/>
      <dgm:t>
        <a:bodyPr/>
        <a:lstStyle/>
        <a:p>
          <a:r>
            <a:rPr lang="en-US" dirty="0" err="1" smtClean="0">
              <a:latin typeface="Kruti Dev 016" pitchFamily="2" charset="0"/>
            </a:rPr>
            <a:t>igpku</a:t>
          </a:r>
          <a:endParaRPr lang="en-US" dirty="0">
            <a:latin typeface="Kruti Dev 016" pitchFamily="2" charset="0"/>
          </a:endParaRPr>
        </a:p>
      </dgm:t>
    </dgm:pt>
    <dgm:pt modelId="{C644E983-7287-4E75-A8BC-E86A302D826F}" type="parTrans" cxnId="{B8E6BFC1-B0DC-480E-8A7E-787F1284865B}">
      <dgm:prSet/>
      <dgm:spPr/>
      <dgm:t>
        <a:bodyPr/>
        <a:lstStyle/>
        <a:p>
          <a:endParaRPr lang="en-US"/>
        </a:p>
      </dgm:t>
    </dgm:pt>
    <dgm:pt modelId="{E71C3F62-4000-4BED-A4AA-5429FB6AEB75}" type="sibTrans" cxnId="{B8E6BFC1-B0DC-480E-8A7E-787F1284865B}">
      <dgm:prSet/>
      <dgm:spPr>
        <a:noFill/>
        <a:ln>
          <a:solidFill>
            <a:schemeClr val="bg1">
              <a:lumMod val="75000"/>
            </a:schemeClr>
          </a:solidFill>
        </a:ln>
      </dgm:spPr>
      <dgm:t>
        <a:bodyPr/>
        <a:lstStyle/>
        <a:p>
          <a:endParaRPr lang="en-US"/>
        </a:p>
      </dgm:t>
    </dgm:pt>
    <dgm:pt modelId="{F8DB3C76-B8E8-4880-B308-A52D14B8614D}">
      <dgm:prSet phldrT="[Text]"/>
      <dgm:spPr/>
      <dgm:t>
        <a:bodyPr/>
        <a:lstStyle/>
        <a:p>
          <a:r>
            <a:rPr lang="en-US" dirty="0" smtClean="0">
              <a:latin typeface="Kruti Dev 016" pitchFamily="2" charset="0"/>
            </a:rPr>
            <a:t>ns[</a:t>
          </a:r>
          <a:r>
            <a:rPr lang="en-US" dirty="0" err="1" smtClean="0">
              <a:latin typeface="Kruti Dev 016" pitchFamily="2" charset="0"/>
            </a:rPr>
            <a:t>kHkky</a:t>
          </a:r>
          <a:r>
            <a:rPr lang="en-US" dirty="0" smtClean="0">
              <a:latin typeface="Kruti Dev 016" pitchFamily="2" charset="0"/>
            </a:rPr>
            <a:t> </a:t>
          </a:r>
          <a:r>
            <a:rPr lang="en-US" dirty="0" err="1" smtClean="0">
              <a:latin typeface="Kruti Dev 016" pitchFamily="2" charset="0"/>
            </a:rPr>
            <a:t>vkSj</a:t>
          </a:r>
          <a:r>
            <a:rPr lang="en-US" dirty="0" smtClean="0">
              <a:latin typeface="Kruti Dev 016" pitchFamily="2" charset="0"/>
            </a:rPr>
            <a:t> </a:t>
          </a:r>
          <a:r>
            <a:rPr lang="en-US" dirty="0" err="1" smtClean="0">
              <a:latin typeface="Kruti Dev 016" pitchFamily="2" charset="0"/>
            </a:rPr>
            <a:t>lgk;rk</a:t>
          </a:r>
          <a:endParaRPr lang="en-US" dirty="0">
            <a:latin typeface="Kruti Dev 016" pitchFamily="2" charset="0"/>
          </a:endParaRPr>
        </a:p>
      </dgm:t>
    </dgm:pt>
    <dgm:pt modelId="{057EB9BF-8731-44F2-AAC0-B251755325D3}" type="parTrans" cxnId="{A482B94E-7D8F-4D03-A40E-778EEC54066A}">
      <dgm:prSet/>
      <dgm:spPr/>
      <dgm:t>
        <a:bodyPr/>
        <a:lstStyle/>
        <a:p>
          <a:endParaRPr lang="en-US"/>
        </a:p>
      </dgm:t>
    </dgm:pt>
    <dgm:pt modelId="{1AF48A7E-2C3B-4860-983F-9F28C9F0E305}" type="sibTrans" cxnId="{A482B94E-7D8F-4D03-A40E-778EEC54066A}">
      <dgm:prSet/>
      <dgm:spPr>
        <a:noFill/>
        <a:ln>
          <a:solidFill>
            <a:srgbClr val="9999FF"/>
          </a:solidFill>
        </a:ln>
      </dgm:spPr>
      <dgm:t>
        <a:bodyPr/>
        <a:lstStyle/>
        <a:p>
          <a:endParaRPr lang="en-US"/>
        </a:p>
      </dgm:t>
    </dgm:pt>
    <dgm:pt modelId="{FED9D754-0A55-42B5-89BE-80F4059BD71A}">
      <dgm:prSet phldrT="[Text]"/>
      <dgm:spPr/>
      <dgm:t>
        <a:bodyPr/>
        <a:lstStyle/>
        <a:p>
          <a:r>
            <a:rPr lang="en-US" dirty="0" err="1" smtClean="0">
              <a:latin typeface="Kruti Dev 016" pitchFamily="2" charset="0"/>
            </a:rPr>
            <a:t>jksdFkke</a:t>
          </a:r>
          <a:endParaRPr lang="en-US" dirty="0">
            <a:latin typeface="Kruti Dev 016" pitchFamily="2" charset="0"/>
          </a:endParaRPr>
        </a:p>
      </dgm:t>
    </dgm:pt>
    <dgm:pt modelId="{4B77F82E-F3BE-47A3-8049-3AA1F5CCDCC7}" type="parTrans" cxnId="{13AC29B4-5C10-4DE7-AF47-5D4FD8F10CF3}">
      <dgm:prSet/>
      <dgm:spPr/>
      <dgm:t>
        <a:bodyPr/>
        <a:lstStyle/>
        <a:p>
          <a:endParaRPr lang="en-US"/>
        </a:p>
      </dgm:t>
    </dgm:pt>
    <dgm:pt modelId="{9A14DA79-AF4C-419E-8A22-11BB83952008}" type="sibTrans" cxnId="{13AC29B4-5C10-4DE7-AF47-5D4FD8F10CF3}">
      <dgm:prSet/>
      <dgm:spPr>
        <a:noFill/>
        <a:ln>
          <a:solidFill>
            <a:schemeClr val="accent6">
              <a:lumMod val="75000"/>
            </a:schemeClr>
          </a:solidFill>
        </a:ln>
      </dgm:spPr>
      <dgm:t>
        <a:bodyPr/>
        <a:lstStyle/>
        <a:p>
          <a:endParaRPr lang="en-US"/>
        </a:p>
      </dgm:t>
    </dgm:pt>
    <dgm:pt modelId="{CB96599D-DE2D-4064-801D-B454E0913F34}" type="pres">
      <dgm:prSet presAssocID="{AAF312E9-4E72-4A16-A113-F51E08471C0B}" presName="cycle" presStyleCnt="0">
        <dgm:presLayoutVars>
          <dgm:dir/>
          <dgm:resizeHandles val="exact"/>
        </dgm:presLayoutVars>
      </dgm:prSet>
      <dgm:spPr/>
      <dgm:t>
        <a:bodyPr/>
        <a:lstStyle/>
        <a:p>
          <a:endParaRPr lang="en-IN"/>
        </a:p>
      </dgm:t>
    </dgm:pt>
    <dgm:pt modelId="{1E21D11E-8BCF-4922-B245-A7535D9F6385}" type="pres">
      <dgm:prSet presAssocID="{A15521C0-D9A7-4099-8F61-91A39DBF670E}" presName="dummy" presStyleCnt="0"/>
      <dgm:spPr/>
    </dgm:pt>
    <dgm:pt modelId="{ACFE0FE7-9A65-4BE5-A448-F74505A411EC}" type="pres">
      <dgm:prSet presAssocID="{A15521C0-D9A7-4099-8F61-91A39DBF670E}" presName="node" presStyleLbl="revTx" presStyleIdx="0" presStyleCnt="3" custScaleY="50780" custRadScaleRad="95998" custRadScaleInc="10157">
        <dgm:presLayoutVars>
          <dgm:bulletEnabled val="1"/>
        </dgm:presLayoutVars>
      </dgm:prSet>
      <dgm:spPr/>
      <dgm:t>
        <a:bodyPr/>
        <a:lstStyle/>
        <a:p>
          <a:endParaRPr lang="en-US"/>
        </a:p>
      </dgm:t>
    </dgm:pt>
    <dgm:pt modelId="{FA26F7B8-11D2-4506-B77B-EDE059EE922C}" type="pres">
      <dgm:prSet presAssocID="{E71C3F62-4000-4BED-A4AA-5429FB6AEB75}" presName="sibTrans" presStyleLbl="node1" presStyleIdx="0" presStyleCnt="3"/>
      <dgm:spPr/>
      <dgm:t>
        <a:bodyPr/>
        <a:lstStyle/>
        <a:p>
          <a:endParaRPr lang="en-IN"/>
        </a:p>
      </dgm:t>
    </dgm:pt>
    <dgm:pt modelId="{4FF2BABD-C5F0-4282-B3B8-AE8FE632F4CB}" type="pres">
      <dgm:prSet presAssocID="{F8DB3C76-B8E8-4880-B308-A52D14B8614D}" presName="dummy" presStyleCnt="0"/>
      <dgm:spPr/>
    </dgm:pt>
    <dgm:pt modelId="{A4154D5F-E2E3-4524-82F3-8278AD694FC2}" type="pres">
      <dgm:prSet presAssocID="{F8DB3C76-B8E8-4880-B308-A52D14B8614D}" presName="node" presStyleLbl="revTx" presStyleIdx="1" presStyleCnt="3" custScaleX="110613">
        <dgm:presLayoutVars>
          <dgm:bulletEnabled val="1"/>
        </dgm:presLayoutVars>
      </dgm:prSet>
      <dgm:spPr/>
      <dgm:t>
        <a:bodyPr/>
        <a:lstStyle/>
        <a:p>
          <a:endParaRPr lang="en-US"/>
        </a:p>
      </dgm:t>
    </dgm:pt>
    <dgm:pt modelId="{3C2623AA-C205-4C5C-B9C4-D228E9B25CB3}" type="pres">
      <dgm:prSet presAssocID="{1AF48A7E-2C3B-4860-983F-9F28C9F0E305}" presName="sibTrans" presStyleLbl="node1" presStyleIdx="1" presStyleCnt="3"/>
      <dgm:spPr/>
      <dgm:t>
        <a:bodyPr/>
        <a:lstStyle/>
        <a:p>
          <a:endParaRPr lang="en-IN"/>
        </a:p>
      </dgm:t>
    </dgm:pt>
    <dgm:pt modelId="{FA98A83F-CC52-4A12-8A0C-051099D12574}" type="pres">
      <dgm:prSet presAssocID="{FED9D754-0A55-42B5-89BE-80F4059BD71A}" presName="dummy" presStyleCnt="0"/>
      <dgm:spPr/>
    </dgm:pt>
    <dgm:pt modelId="{1709BB9D-B9E4-4A7D-A2EB-E8822178E8E6}" type="pres">
      <dgm:prSet presAssocID="{FED9D754-0A55-42B5-89BE-80F4059BD71A}" presName="node" presStyleLbl="revTx" presStyleIdx="2" presStyleCnt="3" custScaleY="61841" custRadScaleRad="103939" custRadScaleInc="-20470">
        <dgm:presLayoutVars>
          <dgm:bulletEnabled val="1"/>
        </dgm:presLayoutVars>
      </dgm:prSet>
      <dgm:spPr/>
      <dgm:t>
        <a:bodyPr/>
        <a:lstStyle/>
        <a:p>
          <a:endParaRPr lang="en-IN"/>
        </a:p>
      </dgm:t>
    </dgm:pt>
    <dgm:pt modelId="{7F46E58E-30BF-4D36-B175-B532AA41A4D3}" type="pres">
      <dgm:prSet presAssocID="{9A14DA79-AF4C-419E-8A22-11BB83952008}" presName="sibTrans" presStyleLbl="node1" presStyleIdx="2" presStyleCnt="3"/>
      <dgm:spPr/>
      <dgm:t>
        <a:bodyPr/>
        <a:lstStyle/>
        <a:p>
          <a:endParaRPr lang="en-IN"/>
        </a:p>
      </dgm:t>
    </dgm:pt>
  </dgm:ptLst>
  <dgm:cxnLst>
    <dgm:cxn modelId="{B8E6BFC1-B0DC-480E-8A7E-787F1284865B}" srcId="{AAF312E9-4E72-4A16-A113-F51E08471C0B}" destId="{A15521C0-D9A7-4099-8F61-91A39DBF670E}" srcOrd="0" destOrd="0" parTransId="{C644E983-7287-4E75-A8BC-E86A302D826F}" sibTransId="{E71C3F62-4000-4BED-A4AA-5429FB6AEB75}"/>
    <dgm:cxn modelId="{4F2C8C8C-C909-4AAC-B004-9D0771F2E3DB}" type="presOf" srcId="{F8DB3C76-B8E8-4880-B308-A52D14B8614D}" destId="{A4154D5F-E2E3-4524-82F3-8278AD694FC2}" srcOrd="0" destOrd="0" presId="urn:microsoft.com/office/officeart/2005/8/layout/cycle1"/>
    <dgm:cxn modelId="{F88F3CD9-8166-4472-9C88-147621F465AD}" type="presOf" srcId="{AAF312E9-4E72-4A16-A113-F51E08471C0B}" destId="{CB96599D-DE2D-4064-801D-B454E0913F34}" srcOrd="0" destOrd="0" presId="urn:microsoft.com/office/officeart/2005/8/layout/cycle1"/>
    <dgm:cxn modelId="{948809D9-E302-431D-834D-D63A1870C8E6}" type="presOf" srcId="{E71C3F62-4000-4BED-A4AA-5429FB6AEB75}" destId="{FA26F7B8-11D2-4506-B77B-EDE059EE922C}" srcOrd="0" destOrd="0" presId="urn:microsoft.com/office/officeart/2005/8/layout/cycle1"/>
    <dgm:cxn modelId="{13AC29B4-5C10-4DE7-AF47-5D4FD8F10CF3}" srcId="{AAF312E9-4E72-4A16-A113-F51E08471C0B}" destId="{FED9D754-0A55-42B5-89BE-80F4059BD71A}" srcOrd="2" destOrd="0" parTransId="{4B77F82E-F3BE-47A3-8049-3AA1F5CCDCC7}" sibTransId="{9A14DA79-AF4C-419E-8A22-11BB83952008}"/>
    <dgm:cxn modelId="{A56742D4-133B-4D11-921C-5A95715A4CDA}" type="presOf" srcId="{1AF48A7E-2C3B-4860-983F-9F28C9F0E305}" destId="{3C2623AA-C205-4C5C-B9C4-D228E9B25CB3}" srcOrd="0" destOrd="0" presId="urn:microsoft.com/office/officeart/2005/8/layout/cycle1"/>
    <dgm:cxn modelId="{006F4970-F234-4EF5-B048-6AA5AF0B6473}" type="presOf" srcId="{9A14DA79-AF4C-419E-8A22-11BB83952008}" destId="{7F46E58E-30BF-4D36-B175-B532AA41A4D3}" srcOrd="0" destOrd="0" presId="urn:microsoft.com/office/officeart/2005/8/layout/cycle1"/>
    <dgm:cxn modelId="{788A659D-186C-4F7A-A26E-F3EFE97674BB}" type="presOf" srcId="{FED9D754-0A55-42B5-89BE-80F4059BD71A}" destId="{1709BB9D-B9E4-4A7D-A2EB-E8822178E8E6}" srcOrd="0" destOrd="0" presId="urn:microsoft.com/office/officeart/2005/8/layout/cycle1"/>
    <dgm:cxn modelId="{00AE5459-5D68-43A5-A6FE-8D76CBD7043D}" type="presOf" srcId="{A15521C0-D9A7-4099-8F61-91A39DBF670E}" destId="{ACFE0FE7-9A65-4BE5-A448-F74505A411EC}" srcOrd="0" destOrd="0" presId="urn:microsoft.com/office/officeart/2005/8/layout/cycle1"/>
    <dgm:cxn modelId="{A482B94E-7D8F-4D03-A40E-778EEC54066A}" srcId="{AAF312E9-4E72-4A16-A113-F51E08471C0B}" destId="{F8DB3C76-B8E8-4880-B308-A52D14B8614D}" srcOrd="1" destOrd="0" parTransId="{057EB9BF-8731-44F2-AAC0-B251755325D3}" sibTransId="{1AF48A7E-2C3B-4860-983F-9F28C9F0E305}"/>
    <dgm:cxn modelId="{532FAB7B-4589-44B0-A94F-F4271696AE99}" type="presParOf" srcId="{CB96599D-DE2D-4064-801D-B454E0913F34}" destId="{1E21D11E-8BCF-4922-B245-A7535D9F6385}" srcOrd="0" destOrd="0" presId="urn:microsoft.com/office/officeart/2005/8/layout/cycle1"/>
    <dgm:cxn modelId="{8B499F20-ADF0-4E7B-B566-D190269B2A0C}" type="presParOf" srcId="{CB96599D-DE2D-4064-801D-B454E0913F34}" destId="{ACFE0FE7-9A65-4BE5-A448-F74505A411EC}" srcOrd="1" destOrd="0" presId="urn:microsoft.com/office/officeart/2005/8/layout/cycle1"/>
    <dgm:cxn modelId="{CE462604-DBB6-47E8-B859-9CAA43CEDBF2}" type="presParOf" srcId="{CB96599D-DE2D-4064-801D-B454E0913F34}" destId="{FA26F7B8-11D2-4506-B77B-EDE059EE922C}" srcOrd="2" destOrd="0" presId="urn:microsoft.com/office/officeart/2005/8/layout/cycle1"/>
    <dgm:cxn modelId="{B5B626FA-7509-4576-89E1-658105DEEC26}" type="presParOf" srcId="{CB96599D-DE2D-4064-801D-B454E0913F34}" destId="{4FF2BABD-C5F0-4282-B3B8-AE8FE632F4CB}" srcOrd="3" destOrd="0" presId="urn:microsoft.com/office/officeart/2005/8/layout/cycle1"/>
    <dgm:cxn modelId="{B519CD71-DE20-4582-8670-E423A6780AD1}" type="presParOf" srcId="{CB96599D-DE2D-4064-801D-B454E0913F34}" destId="{A4154D5F-E2E3-4524-82F3-8278AD694FC2}" srcOrd="4" destOrd="0" presId="urn:microsoft.com/office/officeart/2005/8/layout/cycle1"/>
    <dgm:cxn modelId="{EA0941B2-12B5-42F1-BC3C-2DBEA08AD72A}" type="presParOf" srcId="{CB96599D-DE2D-4064-801D-B454E0913F34}" destId="{3C2623AA-C205-4C5C-B9C4-D228E9B25CB3}" srcOrd="5" destOrd="0" presId="urn:microsoft.com/office/officeart/2005/8/layout/cycle1"/>
    <dgm:cxn modelId="{C788D0D7-8DC3-454A-8F3F-42E90FF15D8A}" type="presParOf" srcId="{CB96599D-DE2D-4064-801D-B454E0913F34}" destId="{FA98A83F-CC52-4A12-8A0C-051099D12574}" srcOrd="6" destOrd="0" presId="urn:microsoft.com/office/officeart/2005/8/layout/cycle1"/>
    <dgm:cxn modelId="{DD895150-8580-47EB-9909-927E3ACD4245}" type="presParOf" srcId="{CB96599D-DE2D-4064-801D-B454E0913F34}" destId="{1709BB9D-B9E4-4A7D-A2EB-E8822178E8E6}" srcOrd="7" destOrd="0" presId="urn:microsoft.com/office/officeart/2005/8/layout/cycle1"/>
    <dgm:cxn modelId="{05021DAA-516D-4802-A0F8-A3FEFC3B9CC6}" type="presParOf" srcId="{CB96599D-DE2D-4064-801D-B454E0913F34}" destId="{7F46E58E-30BF-4D36-B175-B532AA41A4D3}" srcOrd="8" destOrd="0" presId="urn:microsoft.com/office/officeart/2005/8/layout/cycle1"/>
  </dgm:cxnLst>
  <dgm:bg>
    <a:noFill/>
  </dgm:bg>
  <dgm:whole>
    <a:ln>
      <a:noFill/>
    </a:ln>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CFE0FE7-9A65-4BE5-A448-F74505A411EC}">
      <dsp:nvSpPr>
        <dsp:cNvPr id="0" name=""/>
        <dsp:cNvSpPr/>
      </dsp:nvSpPr>
      <dsp:spPr>
        <a:xfrm>
          <a:off x="3953435" y="806822"/>
          <a:ext cx="1550416" cy="7873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0" tIns="50800" rIns="50800" bIns="50800" numCol="1" spcCol="1270" anchor="ctr" anchorCtr="0">
          <a:noAutofit/>
        </a:bodyPr>
        <a:lstStyle/>
        <a:p>
          <a:pPr lvl="0" algn="ctr" defTabSz="1778000">
            <a:lnSpc>
              <a:spcPct val="90000"/>
            </a:lnSpc>
            <a:spcBef>
              <a:spcPct val="0"/>
            </a:spcBef>
            <a:spcAft>
              <a:spcPct val="35000"/>
            </a:spcAft>
          </a:pPr>
          <a:r>
            <a:rPr lang="en-US" sz="4000" kern="1200" dirty="0" err="1" smtClean="0">
              <a:latin typeface="Kruti Dev 016" pitchFamily="2" charset="0"/>
            </a:rPr>
            <a:t>igpku</a:t>
          </a:r>
          <a:endParaRPr lang="en-US" sz="4000" kern="1200" dirty="0">
            <a:latin typeface="Kruti Dev 016" pitchFamily="2" charset="0"/>
          </a:endParaRPr>
        </a:p>
      </dsp:txBody>
      <dsp:txXfrm>
        <a:off x="3953435" y="806822"/>
        <a:ext cx="1550416" cy="787301"/>
      </dsp:txXfrm>
    </dsp:sp>
    <dsp:sp modelId="{FA26F7B8-11D2-4506-B77B-EDE059EE922C}">
      <dsp:nvSpPr>
        <dsp:cNvPr id="0" name=""/>
        <dsp:cNvSpPr/>
      </dsp:nvSpPr>
      <dsp:spPr>
        <a:xfrm>
          <a:off x="1541812" y="38971"/>
          <a:ext cx="3665977" cy="3665977"/>
        </a:xfrm>
        <a:prstGeom prst="circularArrow">
          <a:avLst>
            <a:gd name="adj1" fmla="val 8247"/>
            <a:gd name="adj2" fmla="val 575988"/>
            <a:gd name="adj3" fmla="val 2587773"/>
            <a:gd name="adj4" fmla="val 20961898"/>
            <a:gd name="adj5" fmla="val 9621"/>
          </a:avLst>
        </a:prstGeom>
        <a:no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a:schemeClr val="lt1"/>
        </a:fontRef>
      </dsp:style>
    </dsp:sp>
    <dsp:sp modelId="{A4154D5F-E2E3-4524-82F3-8278AD694FC2}">
      <dsp:nvSpPr>
        <dsp:cNvPr id="0" name=""/>
        <dsp:cNvSpPr/>
      </dsp:nvSpPr>
      <dsp:spPr>
        <a:xfrm>
          <a:off x="2571518" y="2562844"/>
          <a:ext cx="1714962" cy="15504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0" tIns="50800" rIns="50800" bIns="50800" numCol="1" spcCol="1270" anchor="ctr" anchorCtr="0">
          <a:noAutofit/>
        </a:bodyPr>
        <a:lstStyle/>
        <a:p>
          <a:pPr lvl="0" algn="ctr" defTabSz="1778000">
            <a:lnSpc>
              <a:spcPct val="90000"/>
            </a:lnSpc>
            <a:spcBef>
              <a:spcPct val="0"/>
            </a:spcBef>
            <a:spcAft>
              <a:spcPct val="35000"/>
            </a:spcAft>
          </a:pPr>
          <a:r>
            <a:rPr lang="en-US" sz="4000" kern="1200" dirty="0" smtClean="0">
              <a:latin typeface="Kruti Dev 016" pitchFamily="2" charset="0"/>
            </a:rPr>
            <a:t>ns[</a:t>
          </a:r>
          <a:r>
            <a:rPr lang="en-US" sz="4000" kern="1200" dirty="0" err="1" smtClean="0">
              <a:latin typeface="Kruti Dev 016" pitchFamily="2" charset="0"/>
            </a:rPr>
            <a:t>kHkky</a:t>
          </a:r>
          <a:r>
            <a:rPr lang="en-US" sz="4000" kern="1200" dirty="0" smtClean="0">
              <a:latin typeface="Kruti Dev 016" pitchFamily="2" charset="0"/>
            </a:rPr>
            <a:t> </a:t>
          </a:r>
          <a:r>
            <a:rPr lang="en-US" sz="4000" kern="1200" dirty="0" err="1" smtClean="0">
              <a:latin typeface="Kruti Dev 016" pitchFamily="2" charset="0"/>
            </a:rPr>
            <a:t>vkSj</a:t>
          </a:r>
          <a:r>
            <a:rPr lang="en-US" sz="4000" kern="1200" dirty="0" smtClean="0">
              <a:latin typeface="Kruti Dev 016" pitchFamily="2" charset="0"/>
            </a:rPr>
            <a:t> </a:t>
          </a:r>
          <a:r>
            <a:rPr lang="en-US" sz="4000" kern="1200" dirty="0" err="1" smtClean="0">
              <a:latin typeface="Kruti Dev 016" pitchFamily="2" charset="0"/>
            </a:rPr>
            <a:t>lgk;rk</a:t>
          </a:r>
          <a:endParaRPr lang="en-US" sz="4000" kern="1200" dirty="0">
            <a:latin typeface="Kruti Dev 016" pitchFamily="2" charset="0"/>
          </a:endParaRPr>
        </a:p>
      </dsp:txBody>
      <dsp:txXfrm>
        <a:off x="2571518" y="2562844"/>
        <a:ext cx="1714962" cy="1550416"/>
      </dsp:txXfrm>
    </dsp:sp>
    <dsp:sp modelId="{3C2623AA-C205-4C5C-B9C4-D228E9B25CB3}">
      <dsp:nvSpPr>
        <dsp:cNvPr id="0" name=""/>
        <dsp:cNvSpPr/>
      </dsp:nvSpPr>
      <dsp:spPr>
        <a:xfrm>
          <a:off x="1538670" y="-38227"/>
          <a:ext cx="3665977" cy="3665977"/>
        </a:xfrm>
        <a:prstGeom prst="circularArrow">
          <a:avLst>
            <a:gd name="adj1" fmla="val 8247"/>
            <a:gd name="adj2" fmla="val 575988"/>
            <a:gd name="adj3" fmla="val 10370616"/>
            <a:gd name="adj4" fmla="val 7326378"/>
            <a:gd name="adj5" fmla="val 9621"/>
          </a:avLst>
        </a:prstGeom>
        <a:noFill/>
        <a:ln w="25400" cap="flat" cmpd="sng" algn="ctr">
          <a:solidFill>
            <a:srgbClr val="9999FF"/>
          </a:solidFill>
          <a:prstDash val="solid"/>
        </a:ln>
        <a:effectLst/>
      </dsp:spPr>
      <dsp:style>
        <a:lnRef idx="2">
          <a:scrgbClr r="0" g="0" b="0"/>
        </a:lnRef>
        <a:fillRef idx="1">
          <a:scrgbClr r="0" g="0" b="0"/>
        </a:fillRef>
        <a:effectRef idx="0">
          <a:scrgbClr r="0" g="0" b="0"/>
        </a:effectRef>
        <a:fontRef idx="minor">
          <a:schemeClr val="lt1"/>
        </a:fontRef>
      </dsp:style>
    </dsp:sp>
    <dsp:sp modelId="{1709BB9D-B9E4-4A7D-A2EB-E8822178E8E6}">
      <dsp:nvSpPr>
        <dsp:cNvPr id="0" name=""/>
        <dsp:cNvSpPr/>
      </dsp:nvSpPr>
      <dsp:spPr>
        <a:xfrm>
          <a:off x="1201052" y="771785"/>
          <a:ext cx="1550416" cy="9587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0" tIns="50800" rIns="50800" bIns="50800" numCol="1" spcCol="1270" anchor="ctr" anchorCtr="0">
          <a:noAutofit/>
        </a:bodyPr>
        <a:lstStyle/>
        <a:p>
          <a:pPr lvl="0" algn="ctr" defTabSz="1778000">
            <a:lnSpc>
              <a:spcPct val="90000"/>
            </a:lnSpc>
            <a:spcBef>
              <a:spcPct val="0"/>
            </a:spcBef>
            <a:spcAft>
              <a:spcPct val="35000"/>
            </a:spcAft>
          </a:pPr>
          <a:r>
            <a:rPr lang="en-US" sz="4000" kern="1200" dirty="0" err="1" smtClean="0">
              <a:latin typeface="Kruti Dev 016" pitchFamily="2" charset="0"/>
            </a:rPr>
            <a:t>jksdFkke</a:t>
          </a:r>
          <a:endParaRPr lang="en-US" sz="4000" kern="1200" dirty="0">
            <a:latin typeface="Kruti Dev 016" pitchFamily="2" charset="0"/>
          </a:endParaRPr>
        </a:p>
      </dsp:txBody>
      <dsp:txXfrm>
        <a:off x="1201052" y="771785"/>
        <a:ext cx="1550416" cy="958793"/>
      </dsp:txXfrm>
    </dsp:sp>
    <dsp:sp modelId="{7F46E58E-30BF-4D36-B175-B532AA41A4D3}">
      <dsp:nvSpPr>
        <dsp:cNvPr id="0" name=""/>
        <dsp:cNvSpPr/>
      </dsp:nvSpPr>
      <dsp:spPr>
        <a:xfrm>
          <a:off x="1513020" y="530"/>
          <a:ext cx="3665977" cy="3665977"/>
        </a:xfrm>
        <a:prstGeom prst="circularArrow">
          <a:avLst>
            <a:gd name="adj1" fmla="val 8247"/>
            <a:gd name="adj2" fmla="val 575988"/>
            <a:gd name="adj3" fmla="val 18444094"/>
            <a:gd name="adj4" fmla="val 13491004"/>
            <a:gd name="adj5" fmla="val 9621"/>
          </a:avLst>
        </a:prstGeom>
        <a:noFill/>
        <a:ln w="25400" cap="flat" cmpd="sng" algn="ctr">
          <a:solidFill>
            <a:schemeClr val="accent6">
              <a:lumMod val="7500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250"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a:defRPr sz="1200"/>
            </a:lvl1pPr>
          </a:lstStyle>
          <a:p>
            <a:endParaRPr lang="en-US"/>
          </a:p>
        </p:txBody>
      </p:sp>
      <p:sp>
        <p:nvSpPr>
          <p:cNvPr id="53251" name="Rectangle 3"/>
          <p:cNvSpPr>
            <a:spLocks noGrp="1" noChangeArrowheads="1"/>
          </p:cNvSpPr>
          <p:nvPr>
            <p:ph type="dt" sz="quarter" idx="1"/>
          </p:nvPr>
        </p:nvSpPr>
        <p:spPr bwMode="auto">
          <a:xfrm>
            <a:off x="397033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a:defRPr sz="1200"/>
            </a:lvl1pPr>
          </a:lstStyle>
          <a:p>
            <a:endParaRPr lang="en-US"/>
          </a:p>
        </p:txBody>
      </p:sp>
      <p:sp>
        <p:nvSpPr>
          <p:cNvPr id="53252" name="Rectangle 4"/>
          <p:cNvSpPr>
            <a:spLocks noGrp="1" noChangeArrowheads="1"/>
          </p:cNvSpPr>
          <p:nvPr>
            <p:ph type="ftr" sz="quarter" idx="2"/>
          </p:nvPr>
        </p:nvSpPr>
        <p:spPr bwMode="auto">
          <a:xfrm>
            <a:off x="0"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a:defRPr sz="1200"/>
            </a:lvl1pPr>
          </a:lstStyle>
          <a:p>
            <a:endParaRPr lang="en-US"/>
          </a:p>
        </p:txBody>
      </p:sp>
      <p:sp>
        <p:nvSpPr>
          <p:cNvPr id="53253" name="Rectangle 5"/>
          <p:cNvSpPr>
            <a:spLocks noGrp="1" noChangeArrowheads="1"/>
          </p:cNvSpPr>
          <p:nvPr>
            <p:ph type="sldNum" sz="quarter" idx="3"/>
          </p:nvPr>
        </p:nvSpPr>
        <p:spPr bwMode="auto">
          <a:xfrm>
            <a:off x="397033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a:defRPr sz="1200"/>
            </a:lvl1pPr>
          </a:lstStyle>
          <a:p>
            <a:fld id="{13792DEF-32D1-4AC4-8A1E-D175B6567222}"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a:defRPr sz="1200"/>
            </a:lvl1pPr>
          </a:lstStyle>
          <a:p>
            <a:endParaRPr lang="en-US"/>
          </a:p>
        </p:txBody>
      </p:sp>
      <p:sp>
        <p:nvSpPr>
          <p:cNvPr id="32771" name="Rectangle 3"/>
          <p:cNvSpPr>
            <a:spLocks noGrp="1" noChangeArrowheads="1"/>
          </p:cNvSpPr>
          <p:nvPr>
            <p:ph type="dt" idx="1"/>
          </p:nvPr>
        </p:nvSpPr>
        <p:spPr bwMode="auto">
          <a:xfrm>
            <a:off x="397033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a:defRPr sz="1200"/>
            </a:lvl1pPr>
          </a:lstStyle>
          <a:p>
            <a:endParaRPr lang="en-US"/>
          </a:p>
        </p:txBody>
      </p:sp>
      <p:sp>
        <p:nvSpPr>
          <p:cNvPr id="32772"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ffectLst/>
        </p:spPr>
      </p:sp>
      <p:sp>
        <p:nvSpPr>
          <p:cNvPr id="32773" name="Rectangle 5"/>
          <p:cNvSpPr>
            <a:spLocks noGrp="1" noChangeArrowheads="1"/>
          </p:cNvSpPr>
          <p:nvPr>
            <p:ph type="body" sz="quarter" idx="3"/>
          </p:nvPr>
        </p:nvSpPr>
        <p:spPr bwMode="auto">
          <a:xfrm>
            <a:off x="701675" y="4416425"/>
            <a:ext cx="5607050" cy="41830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2774" name="Rectangle 6"/>
          <p:cNvSpPr>
            <a:spLocks noGrp="1" noChangeArrowheads="1"/>
          </p:cNvSpPr>
          <p:nvPr>
            <p:ph type="ftr" sz="quarter" idx="4"/>
          </p:nvPr>
        </p:nvSpPr>
        <p:spPr bwMode="auto">
          <a:xfrm>
            <a:off x="0"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a:defRPr sz="1200"/>
            </a:lvl1pPr>
          </a:lstStyle>
          <a:p>
            <a:endParaRPr lang="en-US"/>
          </a:p>
        </p:txBody>
      </p:sp>
      <p:sp>
        <p:nvSpPr>
          <p:cNvPr id="32775" name="Rectangle 7"/>
          <p:cNvSpPr>
            <a:spLocks noGrp="1" noChangeArrowheads="1"/>
          </p:cNvSpPr>
          <p:nvPr>
            <p:ph type="sldNum" sz="quarter" idx="5"/>
          </p:nvPr>
        </p:nvSpPr>
        <p:spPr bwMode="auto">
          <a:xfrm>
            <a:off x="397033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a:defRPr sz="1200"/>
            </a:lvl1pPr>
          </a:lstStyle>
          <a:p>
            <a:fld id="{641459AC-4DD5-4B7A-AF51-A953540F5DAC}"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0B9B8D0-5742-435E-B411-6C209796A802}" type="slidenum">
              <a:rPr lang="en-US"/>
              <a:pPr/>
              <a:t>1</a:t>
            </a:fld>
            <a:endParaRPr lang="en-US"/>
          </a:p>
        </p:txBody>
      </p:sp>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69A4A86-6953-4E7C-8F4A-5FABCF85F46C}" type="slidenum">
              <a:rPr lang="en-US"/>
              <a:pPr/>
              <a:t>13</a:t>
            </a:fld>
            <a:endParaRPr lang="en-US"/>
          </a:p>
        </p:txBody>
      </p:sp>
      <p:sp>
        <p:nvSpPr>
          <p:cNvPr id="208898" name="Rectangle 2"/>
          <p:cNvSpPr>
            <a:spLocks noGrp="1" noRot="1" noChangeAspect="1" noChangeArrowheads="1" noTextEdit="1"/>
          </p:cNvSpPr>
          <p:nvPr>
            <p:ph type="sldImg"/>
          </p:nvPr>
        </p:nvSpPr>
        <p:spPr>
          <a:ln/>
        </p:spPr>
      </p:sp>
      <p:sp>
        <p:nvSpPr>
          <p:cNvPr id="208899" name="Rectangle 3"/>
          <p:cNvSpPr>
            <a:spLocks noGrp="1" noChangeArrowheads="1"/>
          </p:cNvSpPr>
          <p:nvPr>
            <p:ph type="body" idx="1"/>
          </p:nvPr>
        </p:nvSpPr>
        <p:spPr/>
        <p:txBody>
          <a:bodyPr/>
          <a:lstStyle/>
          <a:p>
            <a:r>
              <a:rPr lang="en-US" b="1"/>
              <a:t>Link ART Centres</a:t>
            </a:r>
            <a:endParaRPr lang="en-US"/>
          </a:p>
          <a:p>
            <a:r>
              <a:rPr lang="en-US"/>
              <a:t>Distance between home and the ART Centre is one factor affecting adherence of patients to ART.  Link ART Centres minimise travel time for the patients on ART. They function as authorised drug distribution centers and are linked to a Nodal ART centre within accessible distance. Link ART centres function at some existing ICTCs and CCCs where the existing staff members undertake the responsibilities of Link ART Centers. </a:t>
            </a:r>
          </a:p>
          <a:p>
            <a:r>
              <a:rPr lang="en-US"/>
              <a:t>Services available at Link ART Centers include:</a:t>
            </a:r>
          </a:p>
          <a:p>
            <a:pPr>
              <a:buFontTx/>
              <a:buChar char="•"/>
            </a:pPr>
            <a:r>
              <a:rPr lang="en-US"/>
              <a:t>ART drug distribution and treatment</a:t>
            </a:r>
          </a:p>
          <a:p>
            <a:pPr>
              <a:buFontTx/>
              <a:buChar char="•"/>
            </a:pPr>
            <a:r>
              <a:rPr lang="en-US"/>
              <a:t>Monitoring patients on ART for OIs, side effects, adherence and weight</a:t>
            </a:r>
          </a:p>
          <a:p>
            <a:pPr>
              <a:buFontTx/>
              <a:buChar char="•"/>
            </a:pPr>
            <a:r>
              <a:rPr lang="en-US"/>
              <a:t>Referral services to ART centres for treatment of OIs, side effects of drugs, ANC care, etc.</a:t>
            </a:r>
          </a:p>
          <a:p>
            <a:pPr>
              <a:buFontTx/>
              <a:buChar char="•"/>
            </a:pPr>
            <a:r>
              <a:rPr lang="en-US"/>
              <a:t>Psychological support</a:t>
            </a:r>
          </a:p>
          <a:p>
            <a:pPr>
              <a:buFontTx/>
              <a:buChar char="•"/>
            </a:pPr>
            <a:r>
              <a:rPr lang="en-US"/>
              <a:t>Adherence counselling</a:t>
            </a:r>
          </a:p>
          <a:p>
            <a:pPr>
              <a:buFontTx/>
              <a:buChar char="•"/>
            </a:pPr>
            <a:r>
              <a:rPr lang="en-US"/>
              <a:t>Health education on prevention of infections </a:t>
            </a:r>
          </a:p>
          <a:p>
            <a:endParaRPr lang="en-US"/>
          </a:p>
          <a:p>
            <a:r>
              <a:rPr lang="en-US"/>
              <a:t>Ask the trainees if any of their ICTCs have a Link ART Centre. Ask them to </a:t>
            </a:r>
            <a:r>
              <a:rPr lang="en-US" i="1"/>
              <a:t>briefly</a:t>
            </a:r>
            <a:r>
              <a:rPr lang="en-US"/>
              <a:t> share their experiences.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6C7B2F5-647B-4A61-81F5-1E67D6976A63}" type="slidenum">
              <a:rPr lang="en-US"/>
              <a:pPr/>
              <a:t>14</a:t>
            </a:fld>
            <a:endParaRPr lang="en-US"/>
          </a:p>
        </p:txBody>
      </p:sp>
      <p:sp>
        <p:nvSpPr>
          <p:cNvPr id="210946" name="Rectangle 2"/>
          <p:cNvSpPr>
            <a:spLocks noGrp="1" noRot="1" noChangeAspect="1" noChangeArrowheads="1" noTextEdit="1"/>
          </p:cNvSpPr>
          <p:nvPr>
            <p:ph type="sldImg"/>
          </p:nvPr>
        </p:nvSpPr>
        <p:spPr>
          <a:ln/>
        </p:spPr>
      </p:sp>
      <p:sp>
        <p:nvSpPr>
          <p:cNvPr id="210947" name="Rectangle 3"/>
          <p:cNvSpPr>
            <a:spLocks noGrp="1" noChangeArrowheads="1"/>
          </p:cNvSpPr>
          <p:nvPr>
            <p:ph type="body" idx="1"/>
          </p:nvPr>
        </p:nvSpPr>
        <p:spPr/>
        <p:txBody>
          <a:bodyPr/>
          <a:lstStyle/>
          <a:p>
            <a:r>
              <a:rPr lang="en-US"/>
              <a:t>A Community Care Centre (CCC) is a community-based facility for accessible, affordable and sustainable counselling, support and treatment of PLWHAs.  The CCC is attached to an ART centre to act as a bridge between PLWHAs and the ART centre.  It has a maximum capacity of 30 beds and provides services to PLWHAs such as </a:t>
            </a:r>
          </a:p>
          <a:p>
            <a:pPr>
              <a:buFontTx/>
              <a:buChar char="•"/>
            </a:pPr>
            <a:r>
              <a:rPr lang="en-US"/>
              <a:t>In-patient care for 5 days for PLWHAs</a:t>
            </a:r>
          </a:p>
          <a:p>
            <a:pPr>
              <a:buFontTx/>
              <a:buChar char="•"/>
            </a:pPr>
            <a:r>
              <a:rPr lang="en-US"/>
              <a:t>Out-patient facility for OIs and other illnesses related to HIV/AIDS  </a:t>
            </a:r>
          </a:p>
          <a:p>
            <a:pPr>
              <a:buFontTx/>
              <a:buChar char="•"/>
            </a:pPr>
            <a:r>
              <a:rPr lang="en-US"/>
              <a:t>Counselling for adherence </a:t>
            </a:r>
          </a:p>
          <a:p>
            <a:pPr>
              <a:buFontTx/>
              <a:buChar char="•"/>
            </a:pPr>
            <a:r>
              <a:rPr lang="en-US"/>
              <a:t>Referral services to ICTC, PPTCT, Pediatric HIV services, ART Centre, medical facilities, DOTS centre and other required services</a:t>
            </a:r>
          </a:p>
          <a:p>
            <a:pPr>
              <a:buFontTx/>
              <a:buChar char="•"/>
            </a:pPr>
            <a:r>
              <a:rPr lang="en-US"/>
              <a:t>Home based care</a:t>
            </a:r>
          </a:p>
          <a:p>
            <a:pPr>
              <a:buFontTx/>
              <a:buChar char="•"/>
            </a:pPr>
            <a:r>
              <a:rPr lang="en-US"/>
              <a:t>Condom distribution</a:t>
            </a:r>
          </a:p>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3952528-F1B6-41C2-BCCF-53C25F1AA67F}" type="slidenum">
              <a:rPr lang="en-US"/>
              <a:pPr/>
              <a:t>15</a:t>
            </a:fld>
            <a:endParaRPr lang="en-US"/>
          </a:p>
        </p:txBody>
      </p:sp>
      <p:sp>
        <p:nvSpPr>
          <p:cNvPr id="212994" name="Rectangle 2"/>
          <p:cNvSpPr>
            <a:spLocks noGrp="1" noRot="1" noChangeAspect="1" noChangeArrowheads="1" noTextEdit="1"/>
          </p:cNvSpPr>
          <p:nvPr>
            <p:ph type="sldImg"/>
          </p:nvPr>
        </p:nvSpPr>
        <p:spPr>
          <a:ln/>
        </p:spPr>
      </p:sp>
      <p:sp>
        <p:nvSpPr>
          <p:cNvPr id="212995" name="Rectangle 3"/>
          <p:cNvSpPr>
            <a:spLocks noGrp="1" noChangeArrowheads="1"/>
          </p:cNvSpPr>
          <p:nvPr>
            <p:ph type="body" idx="1"/>
          </p:nvPr>
        </p:nvSpPr>
        <p:spPr/>
        <p:txBody>
          <a:bodyPr/>
          <a:lstStyle/>
          <a:p>
            <a:pPr algn="just"/>
            <a:r>
              <a:rPr lang="en-GB"/>
              <a:t>Drop In Centres have a very important role in ensuring continuity of care for PLHIV and their quality of life. These centres are run by Networks of PLWHA at the district or state level with support from NACO. They </a:t>
            </a:r>
            <a:r>
              <a:rPr lang="en-US"/>
              <a:t>offer opportunities for HIV infected persons to come together, share and seek solutions for their problems, avail services and support and get directions for their lives. Services are offered in a peer-led, informal manner. </a:t>
            </a:r>
          </a:p>
          <a:p>
            <a:pPr algn="just"/>
            <a:r>
              <a:rPr lang="en-GB"/>
              <a:t>Depending on the availability of resources and requirements of PLWHAs, DICs can support the quality of life of PLHIV through:</a:t>
            </a:r>
            <a:endParaRPr lang="en-US"/>
          </a:p>
          <a:p>
            <a:pPr>
              <a:buFontTx/>
              <a:buChar char="•"/>
            </a:pPr>
            <a:r>
              <a:rPr lang="en-US"/>
              <a:t>Peer support to cope with the infection and consequences</a:t>
            </a:r>
          </a:p>
          <a:p>
            <a:pPr>
              <a:buFontTx/>
              <a:buChar char="•"/>
            </a:pPr>
            <a:r>
              <a:rPr lang="en-US"/>
              <a:t>Treatment education and adherence support</a:t>
            </a:r>
          </a:p>
          <a:p>
            <a:pPr>
              <a:buFontTx/>
              <a:buChar char="•"/>
            </a:pPr>
            <a:r>
              <a:rPr lang="en-US"/>
              <a:t>Psychosocial support </a:t>
            </a:r>
          </a:p>
          <a:p>
            <a:pPr>
              <a:buFontTx/>
              <a:buChar char="•"/>
            </a:pPr>
            <a:r>
              <a:rPr lang="en-US"/>
              <a:t>Legal support </a:t>
            </a:r>
          </a:p>
          <a:p>
            <a:pPr>
              <a:buFontTx/>
              <a:buChar char="•"/>
            </a:pPr>
            <a:r>
              <a:rPr lang="en-US"/>
              <a:t>Nutrition and livelihood support</a:t>
            </a:r>
          </a:p>
          <a:p>
            <a:pPr>
              <a:buFontTx/>
              <a:buChar char="•"/>
            </a:pPr>
            <a:r>
              <a:rPr lang="en-US"/>
              <a:t>Linkages to employment generation programmes, social welfare programmes, health  care services etc</a:t>
            </a:r>
          </a:p>
          <a:p>
            <a:pPr>
              <a:buFontTx/>
              <a:buChar char="•"/>
            </a:pPr>
            <a:r>
              <a:rPr lang="en-US"/>
              <a:t>Advocating for the protection of rights of PLWHA</a:t>
            </a:r>
          </a:p>
          <a:p>
            <a:pPr>
              <a:buFontTx/>
              <a:buChar char="•"/>
            </a:pPr>
            <a:r>
              <a:rPr lang="en-US"/>
              <a:t>Help in addressing stigma and discrimination</a:t>
            </a:r>
          </a:p>
          <a:p>
            <a:pPr>
              <a:buFontTx/>
              <a:buChar char="•"/>
            </a:pPr>
            <a:r>
              <a:rPr lang="en-US"/>
              <a:t>Facilitate vocational or occupational rehabilitation</a:t>
            </a:r>
          </a:p>
          <a:p>
            <a:pPr>
              <a:buFontTx/>
              <a:buChar char="•"/>
            </a:pPr>
            <a:r>
              <a:rPr lang="en-US"/>
              <a:t>Care and help in education of for children affected by or infected with HIV/AIDS</a:t>
            </a:r>
          </a:p>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33D709-D23B-4C45-979F-31585979500F}" type="slidenum">
              <a:rPr lang="en-US"/>
              <a:pPr/>
              <a:t>16</a:t>
            </a:fld>
            <a:endParaRPr lang="en-US"/>
          </a:p>
        </p:txBody>
      </p:sp>
      <p:sp>
        <p:nvSpPr>
          <p:cNvPr id="215042" name="Rectangle 2"/>
          <p:cNvSpPr>
            <a:spLocks noGrp="1" noRot="1" noChangeAspect="1" noChangeArrowheads="1" noTextEdit="1"/>
          </p:cNvSpPr>
          <p:nvPr>
            <p:ph type="sldImg"/>
          </p:nvPr>
        </p:nvSpPr>
        <p:spPr>
          <a:ln/>
        </p:spPr>
      </p:sp>
      <p:sp>
        <p:nvSpPr>
          <p:cNvPr id="215043" name="Rectangle 3"/>
          <p:cNvSpPr>
            <a:spLocks noGrp="1" noChangeArrowheads="1"/>
          </p:cNvSpPr>
          <p:nvPr>
            <p:ph type="body" idx="1"/>
          </p:nvPr>
        </p:nvSpPr>
        <p:spPr/>
        <p:txBody>
          <a:bodyPr/>
          <a:lstStyle/>
          <a:p>
            <a:pPr>
              <a:lnSpc>
                <a:spcPct val="90000"/>
              </a:lnSpc>
            </a:pPr>
            <a:r>
              <a:rPr lang="en-US"/>
              <a:t>Treating Sexually Transmitted Infections (STIs) and Reproductive Tract Infections (RTIs) is an important HIV prevention strategy. All ICTC clients who have symptoms or signs of any STI or RTIs need to be referred to designated STI/RTI clinics or identified STI service providers under private sector for diagnostics and treatment services for STI/RTI.  Designated STI clinics under government sector are found at</a:t>
            </a:r>
          </a:p>
          <a:p>
            <a:pPr>
              <a:lnSpc>
                <a:spcPct val="90000"/>
              </a:lnSpc>
              <a:buFontTx/>
              <a:buChar char="•"/>
            </a:pPr>
            <a:r>
              <a:rPr lang="en-US"/>
              <a:t>All Government Medical Colleges</a:t>
            </a:r>
          </a:p>
          <a:p>
            <a:pPr>
              <a:lnSpc>
                <a:spcPct val="90000"/>
              </a:lnSpc>
              <a:buFontTx/>
              <a:buChar char="•"/>
            </a:pPr>
            <a:r>
              <a:rPr lang="en-US"/>
              <a:t>All District Hospitals</a:t>
            </a:r>
          </a:p>
          <a:p>
            <a:pPr>
              <a:lnSpc>
                <a:spcPct val="90000"/>
              </a:lnSpc>
              <a:buFontTx/>
              <a:buChar char="•"/>
            </a:pPr>
            <a:r>
              <a:rPr lang="en-US"/>
              <a:t>Some Sub District Hospitals in large volume districts. </a:t>
            </a:r>
          </a:p>
          <a:p>
            <a:pPr>
              <a:lnSpc>
                <a:spcPct val="90000"/>
              </a:lnSpc>
            </a:pPr>
            <a:r>
              <a:rPr lang="en-US"/>
              <a:t>Services at STI/RTI clinics include: </a:t>
            </a:r>
          </a:p>
          <a:p>
            <a:pPr>
              <a:lnSpc>
                <a:spcPct val="90000"/>
              </a:lnSpc>
              <a:buFontTx/>
              <a:buChar char="•"/>
            </a:pPr>
            <a:r>
              <a:rPr lang="en-US"/>
              <a:t>Syndromic management of STIs, that is diagnosis-based treatment depending on the symptoms present</a:t>
            </a:r>
          </a:p>
          <a:p>
            <a:pPr>
              <a:lnSpc>
                <a:spcPct val="90000"/>
              </a:lnSpc>
              <a:buFontTx/>
              <a:buChar char="•"/>
            </a:pPr>
            <a:r>
              <a:rPr lang="en-US"/>
              <a:t>Laboratory tests like VDRL </a:t>
            </a:r>
          </a:p>
          <a:p>
            <a:pPr>
              <a:lnSpc>
                <a:spcPct val="90000"/>
              </a:lnSpc>
              <a:buFontTx/>
              <a:buChar char="•"/>
            </a:pPr>
            <a:r>
              <a:rPr lang="en-US"/>
              <a:t>STI counselling</a:t>
            </a:r>
          </a:p>
          <a:p>
            <a:pPr>
              <a:lnSpc>
                <a:spcPct val="90000"/>
              </a:lnSpc>
              <a:buFontTx/>
              <a:buChar char="•"/>
            </a:pPr>
            <a:r>
              <a:rPr lang="en-US"/>
              <a:t>Provision of medication</a:t>
            </a:r>
          </a:p>
          <a:p>
            <a:pPr>
              <a:lnSpc>
                <a:spcPct val="90000"/>
              </a:lnSpc>
              <a:buFontTx/>
              <a:buChar char="•"/>
            </a:pPr>
            <a:r>
              <a:rPr lang="en-US"/>
              <a:t>Partner counselling and treatment</a:t>
            </a:r>
          </a:p>
          <a:p>
            <a:pPr>
              <a:lnSpc>
                <a:spcPct val="90000"/>
              </a:lnSpc>
              <a:buFontTx/>
              <a:buChar char="•"/>
            </a:pPr>
            <a:r>
              <a:rPr lang="en-US"/>
              <a:t>Patient follow up</a:t>
            </a:r>
          </a:p>
          <a:p>
            <a:pPr>
              <a:lnSpc>
                <a:spcPct val="90000"/>
              </a:lnSpc>
              <a:buFontTx/>
              <a:buChar char="•"/>
            </a:pPr>
            <a:r>
              <a:rPr lang="en-US"/>
              <a:t>Syphillis screening services for all pregnant women at  the RTI clinics</a:t>
            </a:r>
          </a:p>
          <a:p>
            <a:pPr>
              <a:lnSpc>
                <a:spcPct val="90000"/>
              </a:lnSpc>
            </a:pPr>
            <a:endParaRPr lang="en-US"/>
          </a:p>
          <a:p>
            <a:pPr>
              <a:lnSpc>
                <a:spcPct val="90000"/>
              </a:lnSpc>
            </a:pPr>
            <a:r>
              <a:rPr lang="en-US" b="1"/>
              <a:t>We will discuss the TB clinics in detail in another session.</a:t>
            </a:r>
            <a:r>
              <a:rPr lang="en-US"/>
              <a:t>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BECAD2-17E2-48B7-A5CF-F22A03C0137B}" type="slidenum">
              <a:rPr lang="en-US"/>
              <a:pPr/>
              <a:t>18</a:t>
            </a:fld>
            <a:endParaRPr lang="en-US"/>
          </a:p>
        </p:txBody>
      </p:sp>
      <p:sp>
        <p:nvSpPr>
          <p:cNvPr id="218114" name="Rectangle 2"/>
          <p:cNvSpPr>
            <a:spLocks noGrp="1" noRot="1" noChangeAspect="1" noChangeArrowheads="1" noTextEdit="1"/>
          </p:cNvSpPr>
          <p:nvPr>
            <p:ph type="sldImg"/>
          </p:nvPr>
        </p:nvSpPr>
        <p:spPr>
          <a:ln/>
        </p:spPr>
      </p:sp>
      <p:sp>
        <p:nvSpPr>
          <p:cNvPr id="218115" name="Rectangle 3"/>
          <p:cNvSpPr>
            <a:spLocks noGrp="1" noChangeArrowheads="1"/>
          </p:cNvSpPr>
          <p:nvPr>
            <p:ph type="body" idx="1"/>
          </p:nvPr>
        </p:nvSpPr>
        <p:spPr/>
        <p:txBody>
          <a:bodyPr/>
          <a:lstStyle/>
          <a:p>
            <a:pPr lvl="1"/>
            <a:r>
              <a:rPr lang="en-US"/>
              <a:t>Let us reflect on our individual ICTCs. Take a few seconds to think about these two questions:</a:t>
            </a:r>
          </a:p>
          <a:p>
            <a:pPr lvl="1">
              <a:buFontTx/>
              <a:buChar char="•"/>
            </a:pPr>
            <a:r>
              <a:rPr lang="en-US"/>
              <a:t>At present, with which health facilities and organisations does our ICTC not have STRONG linkages?</a:t>
            </a:r>
          </a:p>
          <a:p>
            <a:pPr lvl="1">
              <a:buFontTx/>
              <a:buChar char="•"/>
            </a:pPr>
            <a:r>
              <a:rPr lang="en-US"/>
              <a:t>What can the ICTC team members do to build strong linkages?</a:t>
            </a:r>
          </a:p>
          <a:p>
            <a:endParaRPr lang="en-US"/>
          </a:p>
          <a:p>
            <a:r>
              <a:rPr lang="en-US"/>
              <a:t>Ask a few trainees to give answers. Encourage trainees to think about what each team member can do in this regard. For instance, even testing personnel can alert counselling personnel if they notice a client is showing signs of TB and STI, and needs a referral.</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E31D7B1-2CFA-466E-AB63-31D3FFEB7B85}" type="slidenum">
              <a:rPr lang="en-US"/>
              <a:pPr/>
              <a:t>19</a:t>
            </a:fld>
            <a:endParaRPr lang="en-US"/>
          </a:p>
        </p:txBody>
      </p:sp>
      <p:sp>
        <p:nvSpPr>
          <p:cNvPr id="219138" name="Rectangle 2"/>
          <p:cNvSpPr>
            <a:spLocks noGrp="1" noRot="1" noChangeAspect="1" noChangeArrowheads="1" noTextEdit="1"/>
          </p:cNvSpPr>
          <p:nvPr>
            <p:ph type="sldImg"/>
          </p:nvPr>
        </p:nvSpPr>
        <p:spPr>
          <a:ln/>
        </p:spPr>
      </p:sp>
      <p:sp>
        <p:nvSpPr>
          <p:cNvPr id="219139" name="Rectangle 3"/>
          <p:cNvSpPr>
            <a:spLocks noGrp="1" noChangeArrowheads="1"/>
          </p:cNvSpPr>
          <p:nvPr>
            <p:ph type="body" idx="1"/>
          </p:nvPr>
        </p:nvSpPr>
        <p:spPr/>
        <p:txBody>
          <a:bodyPr/>
          <a:lstStyle/>
          <a:p>
            <a:r>
              <a:rPr lang="en-US"/>
              <a:t>Encourage trainees to brainstorm on these questions.</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D3460E-E637-4C20-A3A0-F98C5D281538}" type="slidenum">
              <a:rPr lang="en-US"/>
              <a:pPr/>
              <a:t>20</a:t>
            </a:fld>
            <a:endParaRPr lang="en-US"/>
          </a:p>
        </p:txBody>
      </p:sp>
      <p:sp>
        <p:nvSpPr>
          <p:cNvPr id="176130" name="Rectangle 2"/>
          <p:cNvSpPr>
            <a:spLocks noGrp="1" noRot="1" noChangeAspect="1" noChangeArrowheads="1" noTextEdit="1"/>
          </p:cNvSpPr>
          <p:nvPr>
            <p:ph type="sldImg"/>
          </p:nvPr>
        </p:nvSpPr>
        <p:spPr>
          <a:ln/>
        </p:spPr>
      </p:sp>
      <p:sp>
        <p:nvSpPr>
          <p:cNvPr id="176131" name="Rectangle 3"/>
          <p:cNvSpPr>
            <a:spLocks noGrp="1" noChangeArrowheads="1"/>
          </p:cNvSpPr>
          <p:nvPr>
            <p:ph type="body" idx="1"/>
          </p:nvPr>
        </p:nvSpPr>
        <p:spPr/>
        <p:txBody>
          <a:bodyPr/>
          <a:lstStyle/>
          <a:p>
            <a:r>
              <a:rPr lang="en-US"/>
              <a:t>Who should be tested? We know that HIV spreads through 3 principal modes: through sex between a man and a woman or between two men (when one partner is infected); through blood that is infected or through reusing syringes and needles; and finally from an infected pregnant woman to her unborn child. If a person has been exposed to the virus through any of these routes, they should get tested. </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9DE025D-B0AB-41B7-807B-98DE02B329B2}" type="slidenum">
              <a:rPr lang="en-US"/>
              <a:pPr/>
              <a:t>21</a:t>
            </a:fld>
            <a:endParaRPr lang="en-US"/>
          </a:p>
        </p:txBody>
      </p:sp>
      <p:sp>
        <p:nvSpPr>
          <p:cNvPr id="223234" name="Rectangle 2"/>
          <p:cNvSpPr>
            <a:spLocks noGrp="1" noRot="1" noChangeAspect="1" noChangeArrowheads="1" noTextEdit="1"/>
          </p:cNvSpPr>
          <p:nvPr>
            <p:ph type="sldImg"/>
          </p:nvPr>
        </p:nvSpPr>
        <p:spPr>
          <a:ln/>
        </p:spPr>
      </p:sp>
      <p:sp>
        <p:nvSpPr>
          <p:cNvPr id="223235" name="Rectangle 3"/>
          <p:cNvSpPr>
            <a:spLocks noGrp="1" noChangeArrowheads="1"/>
          </p:cNvSpPr>
          <p:nvPr>
            <p:ph type="body" idx="1"/>
          </p:nvPr>
        </p:nvSpPr>
        <p:spPr/>
        <p:txBody>
          <a:bodyPr/>
          <a:lstStyle/>
          <a:p>
            <a:r>
              <a:rPr lang="en-GB"/>
              <a:t>In addition to clients who walk in to the centre on their own volition, the ICTC should, build up referrals of, and reach more effectively to:</a:t>
            </a:r>
            <a:endParaRPr lang="en-US"/>
          </a:p>
          <a:p>
            <a:pPr>
              <a:buFontTx/>
              <a:buChar char="•"/>
            </a:pPr>
            <a:r>
              <a:rPr lang="en-GB"/>
              <a:t>Patients at a health service who have symptoms which could be due to HIV infection (e.g., pneumonia, tuberculosis, persistent diarrhoea).</a:t>
            </a:r>
            <a:endParaRPr lang="en-US"/>
          </a:p>
          <a:p>
            <a:pPr>
              <a:buFontTx/>
              <a:buChar char="•"/>
            </a:pPr>
            <a:r>
              <a:rPr lang="en-GB"/>
              <a:t>Patients at a health service who have conditions that develop due to the same vulnerabilities as HIV (e.g., STI/ RTI).</a:t>
            </a:r>
            <a:endParaRPr lang="en-US"/>
          </a:p>
          <a:p>
            <a:pPr>
              <a:buFontTx/>
              <a:buChar char="•"/>
            </a:pPr>
            <a:r>
              <a:rPr lang="en-GB"/>
              <a:t>Pregnant women who come to ANCs  or who come to health centres to deliver their babies. </a:t>
            </a:r>
            <a:endParaRPr lang="en-US"/>
          </a:p>
          <a:p>
            <a:endParaRPr lang="en-GB"/>
          </a:p>
          <a:p>
            <a:endParaRPr lang="en-US" b="1"/>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B0D3C8-6B76-4B72-B653-B60B24051AED}" type="slidenum">
              <a:rPr lang="en-US"/>
              <a:pPr/>
              <a:t>22</a:t>
            </a:fld>
            <a:endParaRPr lang="en-US"/>
          </a:p>
        </p:txBody>
      </p:sp>
      <p:sp>
        <p:nvSpPr>
          <p:cNvPr id="232450" name="Rectangle 2"/>
          <p:cNvSpPr>
            <a:spLocks noGrp="1" noRot="1" noChangeAspect="1" noChangeArrowheads="1" noTextEdit="1"/>
          </p:cNvSpPr>
          <p:nvPr>
            <p:ph type="sldImg"/>
          </p:nvPr>
        </p:nvSpPr>
        <p:spPr>
          <a:ln/>
        </p:spPr>
      </p:sp>
      <p:sp>
        <p:nvSpPr>
          <p:cNvPr id="232451" name="Rectangle 3"/>
          <p:cNvSpPr>
            <a:spLocks noGrp="1" noChangeArrowheads="1"/>
          </p:cNvSpPr>
          <p:nvPr>
            <p:ph type="body" idx="1"/>
          </p:nvPr>
        </p:nvSpPr>
        <p:spPr/>
        <p:txBody>
          <a:bodyPr/>
          <a:lstStyle/>
          <a:p>
            <a:pPr>
              <a:buFontTx/>
              <a:buChar char="•"/>
            </a:pPr>
            <a:r>
              <a:rPr lang="en-US"/>
              <a:t>Patients attending outpatient or inpatient services who are belonging to high risk groups (e.g. MSM, IDUs, sex workers, truck drivers, eunuchs etc.)</a:t>
            </a:r>
          </a:p>
          <a:p>
            <a:pPr>
              <a:buFontTx/>
              <a:buChar char="•"/>
            </a:pPr>
            <a:r>
              <a:rPr lang="en-US"/>
              <a:t>Patients presenting with TB symptoms or diagnosed with TB</a:t>
            </a:r>
            <a:endParaRPr lang="en-US" b="1"/>
          </a:p>
          <a:p>
            <a:r>
              <a:rPr lang="en-US"/>
              <a:t> </a:t>
            </a:r>
            <a:r>
              <a:rPr lang="en-US" b="1"/>
              <a:t>It is not the mandate of the ICTC to test everybody in the general population. Populations who are more vulnerable to HIV or who practise high risk behaviour are in need of ICTC services.</a:t>
            </a:r>
            <a:r>
              <a:rPr lang="en-US"/>
              <a:t> </a:t>
            </a:r>
          </a:p>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AD98141-8995-4612-A944-BE604F662A08}" type="slidenum">
              <a:rPr lang="en-US"/>
              <a:pPr/>
              <a:t>23</a:t>
            </a:fld>
            <a:endParaRPr lang="en-US"/>
          </a:p>
        </p:txBody>
      </p:sp>
      <p:sp>
        <p:nvSpPr>
          <p:cNvPr id="191490" name="Rectangle 2"/>
          <p:cNvSpPr>
            <a:spLocks noGrp="1" noRot="1" noChangeAspect="1" noChangeArrowheads="1" noTextEdit="1"/>
          </p:cNvSpPr>
          <p:nvPr>
            <p:ph type="sldImg"/>
          </p:nvPr>
        </p:nvSpPr>
        <p:spPr>
          <a:ln/>
        </p:spPr>
      </p:sp>
      <p:sp>
        <p:nvSpPr>
          <p:cNvPr id="191491" name="Rectangle 3"/>
          <p:cNvSpPr>
            <a:spLocks noGrp="1" noChangeArrowheads="1"/>
          </p:cNvSpPr>
          <p:nvPr>
            <p:ph type="body" idx="1"/>
          </p:nvPr>
        </p:nvSpPr>
        <p:spPr/>
        <p:txBody>
          <a:bodyPr/>
          <a:lstStyle/>
          <a:p>
            <a:r>
              <a:rPr lang="en-US"/>
              <a:t>“This slide shows you a NACO information card for health care providers. It shows you the type of symptoms that should alert providers to suspect HIV infection, and refer a patient to the ICTC. When educating providers, you can use this card to explain which conditions could indicate HIV infection. At the bottom, of the page you will see the populations at risk of HIV infection who need to be referred for testing.”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129DF8F-447B-4F5D-B6F8-91141441A5B7}" type="slidenum">
              <a:rPr lang="en-US"/>
              <a:pPr/>
              <a:t>4</a:t>
            </a:fld>
            <a:endParaRPr lang="en-US"/>
          </a:p>
        </p:txBody>
      </p:sp>
      <p:sp>
        <p:nvSpPr>
          <p:cNvPr id="197634" name="Rectangle 2"/>
          <p:cNvSpPr>
            <a:spLocks noGrp="1" noRot="1" noChangeAspect="1" noChangeArrowheads="1" noTextEdit="1"/>
          </p:cNvSpPr>
          <p:nvPr>
            <p:ph type="sldImg"/>
          </p:nvPr>
        </p:nvSpPr>
        <p:spPr>
          <a:ln/>
        </p:spPr>
      </p:sp>
      <p:sp>
        <p:nvSpPr>
          <p:cNvPr id="197635" name="Rectangle 3"/>
          <p:cNvSpPr>
            <a:spLocks noGrp="1" noChangeArrowheads="1"/>
          </p:cNvSpPr>
          <p:nvPr>
            <p:ph type="body" idx="1"/>
          </p:nvPr>
        </p:nvSpPr>
        <p:spPr/>
        <p:txBody>
          <a:bodyPr/>
          <a:lstStyle/>
          <a:p>
            <a:r>
              <a:rPr lang="en-US"/>
              <a:t>Unless an individual who is infected with HIV is aware of his/her status, they</a:t>
            </a:r>
          </a:p>
          <a:p>
            <a:r>
              <a:rPr lang="en-US"/>
              <a:t>* Could unknowingly transmit the virus to others. </a:t>
            </a:r>
          </a:p>
          <a:p>
            <a:pPr>
              <a:buFontTx/>
              <a:buChar char="•"/>
            </a:pPr>
            <a:r>
              <a:rPr lang="en-US"/>
              <a:t>Will not receive timely treatment.</a:t>
            </a:r>
          </a:p>
          <a:p>
            <a:pPr>
              <a:buFontTx/>
              <a:buChar char="•"/>
            </a:pPr>
            <a:endParaRPr lang="en-US"/>
          </a:p>
          <a:p>
            <a:r>
              <a:rPr lang="en-US"/>
              <a:t>The infected person can detect the presence of HIV through a simple blood test. An Integrated Counselling and Testing centre is such a service where a person is counselled and tested for HIV, on his/ her own free will or as advised by a medical provider. Its main functions are:</a:t>
            </a:r>
          </a:p>
          <a:p>
            <a:r>
              <a:rPr lang="en-US"/>
              <a:t>* Early detection of HIV.</a:t>
            </a:r>
          </a:p>
          <a:p>
            <a:r>
              <a:rPr lang="en-US"/>
              <a:t>* Provision of basic information on modes of transmission and prevention of HIV/AIDS for promoting behavioral change and reducing vulnerability.</a:t>
            </a:r>
          </a:p>
          <a:p>
            <a:r>
              <a:rPr lang="en-US"/>
              <a:t>* Linking people with other HIV prevention, care and treatment services.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CAEC588-8ED5-49B7-BAC1-280F4424CB89}" type="slidenum">
              <a:rPr lang="en-US"/>
              <a:pPr/>
              <a:t>24</a:t>
            </a:fld>
            <a:endParaRPr lang="en-US"/>
          </a:p>
        </p:txBody>
      </p:sp>
      <p:sp>
        <p:nvSpPr>
          <p:cNvPr id="193538" name="Rectangle 2"/>
          <p:cNvSpPr>
            <a:spLocks noGrp="1" noRot="1" noChangeAspect="1" noChangeArrowheads="1" noTextEdit="1"/>
          </p:cNvSpPr>
          <p:nvPr>
            <p:ph type="sldImg"/>
          </p:nvPr>
        </p:nvSpPr>
        <p:spPr>
          <a:ln/>
        </p:spPr>
      </p:sp>
      <p:sp>
        <p:nvSpPr>
          <p:cNvPr id="193539" name="Rectangle 3"/>
          <p:cNvSpPr>
            <a:spLocks noGrp="1" noChangeArrowheads="1"/>
          </p:cNvSpPr>
          <p:nvPr>
            <p:ph type="body" idx="1"/>
          </p:nvPr>
        </p:nvSpPr>
        <p:spPr/>
        <p:txBody>
          <a:bodyPr/>
          <a:lstStyle/>
          <a:p>
            <a:pPr marL="228600" indent="-228600"/>
            <a:r>
              <a:rPr lang="en-US"/>
              <a:t>“This is the second part of the information card. It contains information which the Providers need to know, such as information about testing and about confidentiality. You can use this card to educate your colleagues in departments related to STIs, TB and Maternity Services to send the patients for counselling and testing. You should also be thinking at this point about putting the names of key people in these departments to your list of Common Contacts. This is a place where you can mention the contact details of people you are in touch with for referring clients and who refer clients to you.”</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A2DF46F-37EB-4160-BE4E-9A8E70117C38}" type="slidenum">
              <a:rPr lang="en-US"/>
              <a:pPr/>
              <a:t>26</a:t>
            </a:fld>
            <a:endParaRPr lang="en-US"/>
          </a:p>
        </p:txBody>
      </p:sp>
      <p:sp>
        <p:nvSpPr>
          <p:cNvPr id="181250" name="Rectangle 2"/>
          <p:cNvSpPr>
            <a:spLocks noGrp="1" noRot="1" noChangeAspect="1" noChangeArrowheads="1" noTextEdit="1"/>
          </p:cNvSpPr>
          <p:nvPr>
            <p:ph type="sldImg"/>
          </p:nvPr>
        </p:nvSpPr>
        <p:spPr>
          <a:ln/>
        </p:spPr>
      </p:sp>
      <p:sp>
        <p:nvSpPr>
          <p:cNvPr id="1812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4A1011-55B6-41D7-A55F-79BFB58ABC3F}" type="slidenum">
              <a:rPr lang="en-US"/>
              <a:pPr/>
              <a:t>5</a:t>
            </a:fld>
            <a:endParaRPr lang="en-US"/>
          </a:p>
        </p:txBody>
      </p:sp>
      <p:sp>
        <p:nvSpPr>
          <p:cNvPr id="199682" name="Rectangle 2"/>
          <p:cNvSpPr>
            <a:spLocks noGrp="1" noRot="1" noChangeAspect="1" noChangeArrowheads="1" noTextEdit="1"/>
          </p:cNvSpPr>
          <p:nvPr>
            <p:ph type="sldImg"/>
          </p:nvPr>
        </p:nvSpPr>
        <p:spPr>
          <a:ln/>
        </p:spPr>
      </p:sp>
      <p:sp>
        <p:nvSpPr>
          <p:cNvPr id="199683" name="Rectangle 3"/>
          <p:cNvSpPr>
            <a:spLocks noGrp="1" noChangeArrowheads="1"/>
          </p:cNvSpPr>
          <p:nvPr>
            <p:ph type="body" idx="1"/>
          </p:nvPr>
        </p:nvSpPr>
        <p:spPr/>
        <p:txBody>
          <a:bodyPr/>
          <a:lstStyle/>
          <a:p>
            <a:r>
              <a:rPr lang="en-US"/>
              <a:t>At present, there are two models of ICTCs operating in the country: </a:t>
            </a:r>
          </a:p>
          <a:p>
            <a:r>
              <a:rPr lang="en-US"/>
              <a:t>Stand alone ICTCs:  These are centres with a full-time counsellor and laboratory technician (LT) who undertake HIV counselling and testing. They are found in medical colleges, district hospitals and 30-bedded CHCs throughout the country. </a:t>
            </a:r>
          </a:p>
          <a:p>
            <a:r>
              <a:rPr lang="en-US"/>
              <a:t>Facility-integrated ICTC: which do not have full-time staff and provides HIV counselling and testing as a service along with other services in the facility. Existing staff such as the auxiliary nurse midwife (ANM), staff nurse or health visitor undertake HIV counselling and testing. Such ICTCs are usually established in facilities that do not have a very large client load and where it would be uneconomical to establish a stand-alone ICTC. Typically, such facilities are established in India in integration with the National Rural Health Mission (NRHM) in 24-hour Primary Health Centres (PHC). </a:t>
            </a:r>
          </a:p>
          <a:p>
            <a:r>
              <a:rPr lang="en-US"/>
              <a:t>Less visibile are mobile ICTCs which provide services to high-risk or vulnerable populations. These individuals are less likely to access ICTCs which are geographically fixed due to impediments such as distance and timing. Mobile ICTCs carry health services nearer to such groups. </a:t>
            </a:r>
            <a:r>
              <a:rPr lang="en-US" b="1"/>
              <a:t>Wherever an ICTC may be located – at a medical college, a district hospital, a CHC or a PHC; its mission is to identify people infected with HIV as early as possible and link them with</a:t>
            </a:r>
            <a:r>
              <a:rPr lang="en-US"/>
              <a:t> </a:t>
            </a:r>
            <a:r>
              <a:rPr lang="en-US" b="1"/>
              <a:t> the appropriate services so that they may prevent future illness or may treat current illness in a timely manner</a:t>
            </a:r>
            <a:r>
              <a:rPr lang="en-US"/>
              <a:t>  </a:t>
            </a:r>
          </a:p>
          <a:p>
            <a:r>
              <a:rPr lang="en-US"/>
              <a:t>Ask trainees from stand-alone ICTCs to raise their hands.</a:t>
            </a:r>
          </a:p>
          <a:p>
            <a:r>
              <a:rPr lang="en-US"/>
              <a:t>Ask trainees from facility-integrated ICTCs to raise their hands.</a:t>
            </a:r>
          </a:p>
          <a:p>
            <a:r>
              <a:rPr lang="en-US"/>
              <a:t>Ask trainees from mobile ICTCs to raise their hands.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4707D0A-3390-4210-A70D-D764FC9F75D8}" type="slidenum">
              <a:rPr lang="en-US"/>
              <a:pPr/>
              <a:t>6</a:t>
            </a:fld>
            <a:endParaRPr lang="en-US"/>
          </a:p>
        </p:txBody>
      </p:sp>
      <p:sp>
        <p:nvSpPr>
          <p:cNvPr id="202754" name="Rectangle 2"/>
          <p:cNvSpPr>
            <a:spLocks noGrp="1" noRot="1" noChangeAspect="1" noChangeArrowheads="1" noTextEdit="1"/>
          </p:cNvSpPr>
          <p:nvPr>
            <p:ph type="sldImg"/>
          </p:nvPr>
        </p:nvSpPr>
        <p:spPr>
          <a:ln/>
        </p:spPr>
      </p:sp>
      <p:sp>
        <p:nvSpPr>
          <p:cNvPr id="202755" name="Rectangle 3"/>
          <p:cNvSpPr>
            <a:spLocks noGrp="1" noChangeArrowheads="1"/>
          </p:cNvSpPr>
          <p:nvPr>
            <p:ph type="body" idx="1"/>
          </p:nvPr>
        </p:nvSpPr>
        <p:spPr/>
        <p:txBody>
          <a:bodyPr/>
          <a:lstStyle/>
          <a:p>
            <a:r>
              <a:rPr lang="en-GB"/>
              <a:t>This diagram shows how NACP III aims to integrate HIV services with existing health facilities. The future expansion of ICTCs will be in the direction of </a:t>
            </a:r>
            <a:r>
              <a:rPr lang="en-US"/>
              <a:t>more facility-integrated ICTCs at all levels of the health system where existing personnel provide services. This is why the current training material uses the terms counselling personnel and testing personnel in place of counsellor and LT. It indicates that health care personnel in future may perform other functions in addition to testing or counselling. </a:t>
            </a:r>
          </a:p>
          <a:p>
            <a:endParaRPr lang="en-US" b="1"/>
          </a:p>
          <a:p>
            <a:r>
              <a:rPr lang="en-US"/>
              <a:t>Ask trainees from District Hospitals to raise their hands.</a:t>
            </a:r>
          </a:p>
          <a:p>
            <a:r>
              <a:rPr lang="en-US"/>
              <a:t>Ask trainees from Community Health Centres to raise their hands.</a:t>
            </a:r>
          </a:p>
          <a:p>
            <a:r>
              <a:rPr lang="en-US"/>
              <a:t>Ask trainees from PHCs, Sub-centres and Anganwadis to raise their hands.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BCB5717-C2DE-4495-A5A1-52C99FF1D057}" type="slidenum">
              <a:rPr lang="en-US"/>
              <a:pPr/>
              <a:t>7</a:t>
            </a:fld>
            <a:endParaRPr lang="en-US"/>
          </a:p>
        </p:txBody>
      </p:sp>
      <p:sp>
        <p:nvSpPr>
          <p:cNvPr id="204802" name="Rectangle 2"/>
          <p:cNvSpPr>
            <a:spLocks noGrp="1" noRot="1" noChangeAspect="1" noChangeArrowheads="1" noTextEdit="1"/>
          </p:cNvSpPr>
          <p:nvPr>
            <p:ph type="sldImg"/>
          </p:nvPr>
        </p:nvSpPr>
        <p:spPr>
          <a:ln/>
        </p:spPr>
      </p:sp>
      <p:sp>
        <p:nvSpPr>
          <p:cNvPr id="204803" name="Rectangle 3"/>
          <p:cNvSpPr>
            <a:spLocks noGrp="1" noChangeArrowheads="1"/>
          </p:cNvSpPr>
          <p:nvPr>
            <p:ph type="body" idx="1"/>
          </p:nvPr>
        </p:nvSpPr>
        <p:spPr/>
        <p:txBody>
          <a:bodyPr/>
          <a:lstStyle/>
          <a:p>
            <a:pPr marL="228600" indent="-228600"/>
            <a:r>
              <a:rPr lang="en-US"/>
              <a:t>NACP–III is the Government of India’s plan to stop and reverse the epidemic in India over five years by integrating programmes for prevention, care, support and treatment. This will be achieved through a four-pronged strategy:</a:t>
            </a:r>
          </a:p>
          <a:p>
            <a:pPr marL="228600" indent="-228600"/>
            <a:r>
              <a:rPr lang="en-US"/>
              <a:t>Prevention of new infections in high risk groups (HRGs) and general population through:</a:t>
            </a:r>
          </a:p>
          <a:p>
            <a:pPr marL="685800" lvl="1" indent="-228600"/>
            <a:r>
              <a:rPr lang="en-US"/>
              <a:t>Saturation of coverage of high risk groups with targetted interventions.</a:t>
            </a:r>
          </a:p>
          <a:p>
            <a:pPr marL="685800" lvl="1" indent="-228600"/>
            <a:r>
              <a:rPr lang="en-US"/>
              <a:t>Scaled up interventions in the general population.</a:t>
            </a:r>
          </a:p>
          <a:p>
            <a:pPr marL="228600" indent="-228600"/>
            <a:r>
              <a:rPr lang="en-US"/>
              <a:t>Providing greater care, support and treatment to larger numbers of PLHA.</a:t>
            </a:r>
          </a:p>
          <a:p>
            <a:pPr marL="228600" indent="-228600"/>
            <a:r>
              <a:rPr lang="en-US"/>
              <a:t>Strengthening the infrastructure, systems and human resources in prevention, care, support and treatment programmes at the district, state and national level.</a:t>
            </a:r>
          </a:p>
          <a:p>
            <a:pPr marL="228600" indent="-228600"/>
            <a:r>
              <a:rPr lang="en-US"/>
              <a:t>Strengthening the nationwide Strategic Information Management System.</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2E84E0C-9C50-4139-B18C-716F5EA81327}" type="slidenum">
              <a:rPr lang="en-US"/>
              <a:pPr/>
              <a:t>8</a:t>
            </a:fld>
            <a:endParaRPr lang="en-US"/>
          </a:p>
        </p:txBody>
      </p:sp>
      <p:sp>
        <p:nvSpPr>
          <p:cNvPr id="195586" name="Rectangle 2"/>
          <p:cNvSpPr>
            <a:spLocks noGrp="1" noRot="1" noChangeAspect="1" noChangeArrowheads="1" noTextEdit="1"/>
          </p:cNvSpPr>
          <p:nvPr>
            <p:ph type="sldImg"/>
          </p:nvPr>
        </p:nvSpPr>
        <p:spPr>
          <a:ln/>
        </p:spPr>
      </p:sp>
      <p:sp>
        <p:nvSpPr>
          <p:cNvPr id="195587" name="Rectangle 3"/>
          <p:cNvSpPr>
            <a:spLocks noGrp="1" noChangeArrowheads="1"/>
          </p:cNvSpPr>
          <p:nvPr>
            <p:ph type="body" idx="1"/>
          </p:nvPr>
        </p:nvSpPr>
        <p:spPr/>
        <p:txBody>
          <a:bodyPr/>
          <a:lstStyle/>
          <a:p>
            <a:r>
              <a:rPr lang="en-US"/>
              <a:t>This slide shows the relation between prevention and care activities. There is a connection or a continuum between them. Prevention activities reduce the number of people infected and in turn reduce the need for future care. On the other hand, knowing that there are care and support activities, on the other hand, make HIV/AIDS visible in the community. For instance, if a PLWHA knows that there are care services available such as an ART centre that provides affordable services they will go to such a centre. Here they may receive the treatment they need as well as information on how to reduce the chances of opportunistic infections. If they act on this information then other people around them are safer.</a:t>
            </a:r>
          </a:p>
          <a:p>
            <a:endParaRPr lang="en-US"/>
          </a:p>
          <a:p>
            <a:r>
              <a:rPr lang="en-US" b="1"/>
              <a:t>Even though ICTCs are the entry-point for clients into the health system, they form part of a range of services, and must maintain good linkages with these other facilities and refer clients to these services as necessary. That is ICTCs fall into the category of prevention and identification. But personnel in the ICTC must also be aware of how their services flow into the care activities at other facilities.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0752046-6343-4D74-A09F-25839ED1FE09}" type="slidenum">
              <a:rPr lang="en-US"/>
              <a:pPr/>
              <a:t>9</a:t>
            </a:fld>
            <a:endParaRPr lang="en-US"/>
          </a:p>
        </p:txBody>
      </p:sp>
      <p:sp>
        <p:nvSpPr>
          <p:cNvPr id="227330" name="Rectangle 2"/>
          <p:cNvSpPr>
            <a:spLocks noGrp="1" noRot="1" noChangeAspect="1" noChangeArrowheads="1" noTextEdit="1"/>
          </p:cNvSpPr>
          <p:nvPr>
            <p:ph type="sldImg"/>
          </p:nvPr>
        </p:nvSpPr>
        <p:spPr>
          <a:ln/>
        </p:spPr>
      </p:sp>
      <p:sp>
        <p:nvSpPr>
          <p:cNvPr id="227331" name="Rectangle 3"/>
          <p:cNvSpPr>
            <a:spLocks noGrp="1" noChangeArrowheads="1"/>
          </p:cNvSpPr>
          <p:nvPr>
            <p:ph type="body" idx="1"/>
          </p:nvPr>
        </p:nvSpPr>
        <p:spPr/>
        <p:txBody>
          <a:bodyPr/>
          <a:lstStyle/>
          <a:p>
            <a:r>
              <a:rPr lang="en-US"/>
              <a:t>While you have each drawn your own ICTC ecomap, you may want to also look at the linkages that the NACP III is trying to strengthen between the ICTCs and the other service components. We will talk about these service linkages during the course of the workshop. Basically, the ICTC serves as a gateway or an entry-point to many other services. </a:t>
            </a:r>
          </a:p>
          <a:p>
            <a:r>
              <a:rPr lang="en-US"/>
              <a:t>The patient </a:t>
            </a:r>
          </a:p>
          <a:p>
            <a:r>
              <a:rPr lang="en-US"/>
              <a:t>may not know that such services are available, </a:t>
            </a:r>
          </a:p>
          <a:p>
            <a:r>
              <a:rPr lang="en-US"/>
              <a:t>or may not know how to use them, </a:t>
            </a:r>
          </a:p>
          <a:p>
            <a:r>
              <a:rPr lang="en-US"/>
              <a:t>or may not think that he/ she is eligible to use them.  </a:t>
            </a:r>
          </a:p>
          <a:p>
            <a:r>
              <a:rPr lang="en-US"/>
              <a:t>The ICTC, therefore, must make suitable referrals to the services needed by the patient.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DDA0717-0B67-491C-963D-08BEDA2822A1}" type="slidenum">
              <a:rPr lang="en-US"/>
              <a:pPr/>
              <a:t>10</a:t>
            </a:fld>
            <a:endParaRPr lang="en-US"/>
          </a:p>
        </p:txBody>
      </p:sp>
      <p:sp>
        <p:nvSpPr>
          <p:cNvPr id="230402" name="Rectangle 2"/>
          <p:cNvSpPr>
            <a:spLocks noGrp="1" noRot="1" noChangeAspect="1" noChangeArrowheads="1" noTextEdit="1"/>
          </p:cNvSpPr>
          <p:nvPr>
            <p:ph type="sldImg"/>
          </p:nvPr>
        </p:nvSpPr>
        <p:spPr>
          <a:ln/>
        </p:spPr>
      </p:sp>
      <p:sp>
        <p:nvSpPr>
          <p:cNvPr id="230403" name="Rectangle 3"/>
          <p:cNvSpPr>
            <a:spLocks noGrp="1" noChangeArrowheads="1"/>
          </p:cNvSpPr>
          <p:nvPr>
            <p:ph type="body" idx="1"/>
          </p:nvPr>
        </p:nvSpPr>
        <p:spPr/>
        <p:txBody>
          <a:bodyPr/>
          <a:lstStyle/>
          <a:p>
            <a:r>
              <a:rPr lang="en-GB"/>
              <a:t>The Targeted Intervention projects are aimed at effective behaviour change among the people with  high risk behaviours  and their clients through behaviour change communication and safe sex and safe injecting interventions. Apart from prevention of HIV infection, TIs facilitate prevention and treatment of Sexually Transmitted Diseases as they increase the risk of HIV infection, and link the HIV infected to care, support and treatment services.</a:t>
            </a:r>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E179A1-CDC4-4D01-96C3-DABB4A9F3FC2}" type="slidenum">
              <a:rPr lang="en-US"/>
              <a:pPr/>
              <a:t>12</a:t>
            </a:fld>
            <a:endParaRPr lang="en-US"/>
          </a:p>
        </p:txBody>
      </p:sp>
      <p:sp>
        <p:nvSpPr>
          <p:cNvPr id="206850" name="Rectangle 2"/>
          <p:cNvSpPr>
            <a:spLocks noGrp="1" noRot="1" noChangeAspect="1" noChangeArrowheads="1" noTextEdit="1"/>
          </p:cNvSpPr>
          <p:nvPr>
            <p:ph type="sldImg"/>
          </p:nvPr>
        </p:nvSpPr>
        <p:spPr>
          <a:ln/>
        </p:spPr>
      </p:sp>
      <p:sp>
        <p:nvSpPr>
          <p:cNvPr id="206851" name="Rectangle 3"/>
          <p:cNvSpPr>
            <a:spLocks noGrp="1" noChangeArrowheads="1"/>
          </p:cNvSpPr>
          <p:nvPr>
            <p:ph type="body" idx="1"/>
          </p:nvPr>
        </p:nvSpPr>
        <p:spPr/>
        <p:txBody>
          <a:bodyPr/>
          <a:lstStyle/>
          <a:p>
            <a:r>
              <a:rPr lang="en-US" b="1"/>
              <a:t>Let us discuss some of the facilities to which we should be referring ICTC clients, starting with</a:t>
            </a:r>
          </a:p>
          <a:p>
            <a:r>
              <a:rPr lang="en-US" b="1"/>
              <a:t>ART Centres</a:t>
            </a:r>
            <a:endParaRPr lang="en-US"/>
          </a:p>
          <a:p>
            <a:r>
              <a:rPr lang="en-US"/>
              <a:t>ART centers provide People Living with HIV/ AIDS (PLWHAs) a set of services including treatment and care. </a:t>
            </a:r>
            <a:r>
              <a:rPr lang="en-US" b="1"/>
              <a:t>All clients diagnosed with HIV should be referred to the nearest ART centre for assessment for ART and treatment</a:t>
            </a:r>
            <a:r>
              <a:rPr lang="en-US"/>
              <a:t>. When referred, the client must be informed about the services available at the ART Center and about the importance of adhering to the ARV treatment. </a:t>
            </a:r>
          </a:p>
          <a:p>
            <a:r>
              <a:rPr lang="en-US"/>
              <a:t>Services available at ART centers include:</a:t>
            </a:r>
          </a:p>
          <a:p>
            <a:r>
              <a:rPr lang="en-US"/>
              <a:t>Identifying eligible PLWHAs who require ART through laboratory services (HIV testing, CD4 Count and other investigations).</a:t>
            </a:r>
          </a:p>
          <a:p>
            <a:r>
              <a:rPr lang="en-US"/>
              <a:t>Free ARV drugs to eligible persons with HIV/AIDS.</a:t>
            </a:r>
          </a:p>
          <a:p>
            <a:r>
              <a:rPr lang="en-US"/>
              <a:t>Counselling services before and during treatment to ensure drug adherence.</a:t>
            </a:r>
          </a:p>
          <a:p>
            <a:r>
              <a:rPr lang="en-US"/>
              <a:t>Education on nutritional requirements, hygiene and other preventive measures.</a:t>
            </a:r>
          </a:p>
          <a:p>
            <a:r>
              <a:rPr lang="en-US"/>
              <a:t>Referral services for specialised services or admission.</a:t>
            </a:r>
          </a:p>
          <a:p>
            <a:r>
              <a:rPr lang="en-US"/>
              <a:t>Condoms distribution.</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11618" name="Group 2"/>
          <p:cNvGrpSpPr>
            <a:grpSpLocks/>
          </p:cNvGrpSpPr>
          <p:nvPr/>
        </p:nvGrpSpPr>
        <p:grpSpPr bwMode="auto">
          <a:xfrm>
            <a:off x="0" y="0"/>
            <a:ext cx="5867400" cy="6858000"/>
            <a:chOff x="0" y="0"/>
            <a:chExt cx="3696" cy="4320"/>
          </a:xfrm>
        </p:grpSpPr>
        <p:sp>
          <p:nvSpPr>
            <p:cNvPr id="111619" name="Rectangle 3"/>
            <p:cNvSpPr>
              <a:spLocks noChangeArrowheads="1"/>
            </p:cNvSpPr>
            <p:nvPr/>
          </p:nvSpPr>
          <p:spPr bwMode="auto">
            <a:xfrm>
              <a:off x="0" y="0"/>
              <a:ext cx="2880" cy="4320"/>
            </a:xfrm>
            <a:prstGeom prst="rect">
              <a:avLst/>
            </a:prstGeom>
            <a:solidFill>
              <a:schemeClr val="accent2"/>
            </a:solidFill>
            <a:ln w="9525">
              <a:noFill/>
              <a:miter lim="800000"/>
              <a:headEnd/>
              <a:tailEnd/>
            </a:ln>
            <a:effectLst/>
          </p:spPr>
          <p:txBody>
            <a:bodyPr wrap="none" anchor="ctr"/>
            <a:lstStyle/>
            <a:p>
              <a:pPr algn="ctr"/>
              <a:endParaRPr kumimoji="1" lang="en-US" sz="2400">
                <a:latin typeface="Times New Roman" pitchFamily="18" charset="0"/>
              </a:endParaRPr>
            </a:p>
          </p:txBody>
        </p:sp>
        <p:sp>
          <p:nvSpPr>
            <p:cNvPr id="111620" name="AutoShape 4"/>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a:effectLst/>
          </p:spPr>
          <p:txBody>
            <a:bodyPr wrap="none" anchor="ctr"/>
            <a:lstStyle/>
            <a:p>
              <a:pPr algn="ctr"/>
              <a:endParaRPr kumimoji="1" lang="en-US" sz="2400">
                <a:latin typeface="Times New Roman" pitchFamily="18" charset="0"/>
              </a:endParaRPr>
            </a:p>
          </p:txBody>
        </p:sp>
      </p:grpSp>
      <p:grpSp>
        <p:nvGrpSpPr>
          <p:cNvPr id="111621" name="Group 5"/>
          <p:cNvGrpSpPr>
            <a:grpSpLocks/>
          </p:cNvGrpSpPr>
          <p:nvPr/>
        </p:nvGrpSpPr>
        <p:grpSpPr bwMode="auto">
          <a:xfrm>
            <a:off x="3632200" y="4889500"/>
            <a:ext cx="4876800" cy="319088"/>
            <a:chOff x="2288" y="3080"/>
            <a:chExt cx="3072" cy="201"/>
          </a:xfrm>
        </p:grpSpPr>
        <p:sp>
          <p:nvSpPr>
            <p:cNvPr id="111622" name="AutoShape 6"/>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a:effectLst/>
          </p:spPr>
          <p:txBody>
            <a:bodyPr wrap="none" anchor="ctr"/>
            <a:lstStyle/>
            <a:p>
              <a:endParaRPr lang="en-US"/>
            </a:p>
          </p:txBody>
        </p:sp>
        <p:sp>
          <p:nvSpPr>
            <p:cNvPr id="111623" name="AutoShape 7"/>
            <p:cNvSpPr>
              <a:spLocks noChangeArrowheads="1"/>
            </p:cNvSpPr>
            <p:nvPr/>
          </p:nvSpPr>
          <p:spPr bwMode="auto">
            <a:xfrm>
              <a:off x="5196" y="3080"/>
              <a:ext cx="164" cy="201"/>
            </a:xfrm>
            <a:prstGeom prst="flowChartDelay">
              <a:avLst/>
            </a:prstGeom>
            <a:solidFill>
              <a:schemeClr val="hlink"/>
            </a:solidFill>
            <a:ln w="9525">
              <a:noFill/>
              <a:miter lim="800000"/>
              <a:headEnd/>
              <a:tailEnd/>
            </a:ln>
            <a:effectLst/>
          </p:spPr>
          <p:txBody>
            <a:bodyPr wrap="none" anchor="ctr"/>
            <a:lstStyle/>
            <a:p>
              <a:endParaRPr lang="en-US"/>
            </a:p>
          </p:txBody>
        </p:sp>
      </p:grpSp>
      <p:sp>
        <p:nvSpPr>
          <p:cNvPr id="111624"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r>
              <a:rPr lang="en-US"/>
              <a:t>Click to edit Master subtitle style</a:t>
            </a:r>
          </a:p>
        </p:txBody>
      </p:sp>
      <p:sp>
        <p:nvSpPr>
          <p:cNvPr id="111625" name="Rectangle 9"/>
          <p:cNvSpPr>
            <a:spLocks noGrp="1" noChangeArrowheads="1"/>
          </p:cNvSpPr>
          <p:nvPr>
            <p:ph type="dt" sz="quarter" idx="2"/>
          </p:nvPr>
        </p:nvSpPr>
        <p:spPr/>
        <p:txBody>
          <a:bodyPr/>
          <a:lstStyle>
            <a:lvl1pPr>
              <a:defRPr>
                <a:solidFill>
                  <a:schemeClr val="bg1"/>
                </a:solidFill>
              </a:defRPr>
            </a:lvl1pPr>
          </a:lstStyle>
          <a:p>
            <a:endParaRPr lang="en-US"/>
          </a:p>
        </p:txBody>
      </p:sp>
      <p:sp>
        <p:nvSpPr>
          <p:cNvPr id="111626" name="Rectangle 10"/>
          <p:cNvSpPr>
            <a:spLocks noGrp="1" noChangeArrowheads="1"/>
          </p:cNvSpPr>
          <p:nvPr>
            <p:ph type="ftr" sz="quarter" idx="3"/>
          </p:nvPr>
        </p:nvSpPr>
        <p:spPr/>
        <p:txBody>
          <a:bodyPr/>
          <a:lstStyle>
            <a:lvl1pPr algn="r">
              <a:defRPr/>
            </a:lvl1pPr>
          </a:lstStyle>
          <a:p>
            <a:r>
              <a:rPr lang="en-US"/>
              <a:t>ICTC Team Training</a:t>
            </a:r>
          </a:p>
        </p:txBody>
      </p:sp>
      <p:sp>
        <p:nvSpPr>
          <p:cNvPr id="111627" name="Rectangle 11"/>
          <p:cNvSpPr>
            <a:spLocks noGrp="1" noChangeArrowheads="1"/>
          </p:cNvSpPr>
          <p:nvPr>
            <p:ph type="sldNum" sz="quarter" idx="4"/>
          </p:nvPr>
        </p:nvSpPr>
        <p:spPr>
          <a:xfrm>
            <a:off x="76200" y="6248400"/>
            <a:ext cx="587375" cy="488950"/>
          </a:xfrm>
        </p:spPr>
        <p:txBody>
          <a:bodyPr anchorCtr="0"/>
          <a:lstStyle>
            <a:lvl1pPr>
              <a:defRPr/>
            </a:lvl1pPr>
          </a:lstStyle>
          <a:p>
            <a:fld id="{81578985-610D-4B2C-81CF-BF6EA71BD4D4}" type="slidenum">
              <a:rPr lang="en-US"/>
              <a:pPr/>
              <a:t>‹#›</a:t>
            </a:fld>
            <a:endParaRPr lang="en-US"/>
          </a:p>
        </p:txBody>
      </p:sp>
      <p:sp>
        <p:nvSpPr>
          <p:cNvPr id="111628"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r>
              <a:rPr lang="en-US"/>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ICTC Team Training</a:t>
            </a:r>
          </a:p>
        </p:txBody>
      </p:sp>
      <p:sp>
        <p:nvSpPr>
          <p:cNvPr id="6" name="Slide Number Placeholder 5"/>
          <p:cNvSpPr>
            <a:spLocks noGrp="1"/>
          </p:cNvSpPr>
          <p:nvPr>
            <p:ph type="sldNum" sz="quarter" idx="12"/>
          </p:nvPr>
        </p:nvSpPr>
        <p:spPr/>
        <p:txBody>
          <a:bodyPr/>
          <a:lstStyle>
            <a:lvl1pPr>
              <a:defRPr/>
            </a:lvl1pPr>
          </a:lstStyle>
          <a:p>
            <a:fld id="{4714722F-BD35-463E-A748-ABD3B8E59DC4}"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762000"/>
            <a:ext cx="1981200" cy="5324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762000"/>
            <a:ext cx="5791200" cy="5324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ICTC Team Training</a:t>
            </a:r>
          </a:p>
        </p:txBody>
      </p:sp>
      <p:sp>
        <p:nvSpPr>
          <p:cNvPr id="6" name="Slide Number Placeholder 5"/>
          <p:cNvSpPr>
            <a:spLocks noGrp="1"/>
          </p:cNvSpPr>
          <p:nvPr>
            <p:ph type="sldNum" sz="quarter" idx="12"/>
          </p:nvPr>
        </p:nvSpPr>
        <p:spPr/>
        <p:txBody>
          <a:bodyPr/>
          <a:lstStyle>
            <a:lvl1pPr>
              <a:defRPr/>
            </a:lvl1pPr>
          </a:lstStyle>
          <a:p>
            <a:fld id="{B35B80EE-FCC2-475D-A627-CA470EDAD3AA}"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762000" y="762000"/>
            <a:ext cx="7924800" cy="53244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2438400" y="6248400"/>
            <a:ext cx="2130425" cy="474663"/>
          </a:xfrm>
        </p:spPr>
        <p:txBody>
          <a:bodyPr/>
          <a:lstStyle>
            <a:lvl1pPr>
              <a:defRPr/>
            </a:lvl1pPr>
          </a:lstStyle>
          <a:p>
            <a:endParaRPr lang="en-US"/>
          </a:p>
        </p:txBody>
      </p:sp>
      <p:sp>
        <p:nvSpPr>
          <p:cNvPr id="4" name="Footer Placeholder 3"/>
          <p:cNvSpPr>
            <a:spLocks noGrp="1"/>
          </p:cNvSpPr>
          <p:nvPr>
            <p:ph type="ftr" sz="quarter" idx="11"/>
          </p:nvPr>
        </p:nvSpPr>
        <p:spPr>
          <a:xfrm>
            <a:off x="5791200" y="6248400"/>
            <a:ext cx="2897188" cy="474663"/>
          </a:xfrm>
        </p:spPr>
        <p:txBody>
          <a:bodyPr/>
          <a:lstStyle>
            <a:lvl1pPr>
              <a:defRPr/>
            </a:lvl1pPr>
          </a:lstStyle>
          <a:p>
            <a:r>
              <a:rPr lang="en-US"/>
              <a:t>ICTC Team Training</a:t>
            </a:r>
          </a:p>
        </p:txBody>
      </p:sp>
      <p:sp>
        <p:nvSpPr>
          <p:cNvPr id="5" name="Slide Number Placeholder 4"/>
          <p:cNvSpPr>
            <a:spLocks noGrp="1"/>
          </p:cNvSpPr>
          <p:nvPr>
            <p:ph type="sldNum" sz="quarter" idx="12"/>
          </p:nvPr>
        </p:nvSpPr>
        <p:spPr>
          <a:xfrm>
            <a:off x="84138" y="6242050"/>
            <a:ext cx="587375" cy="488950"/>
          </a:xfrm>
        </p:spPr>
        <p:txBody>
          <a:bodyPr/>
          <a:lstStyle>
            <a:lvl1pPr>
              <a:defRPr/>
            </a:lvl1pPr>
          </a:lstStyle>
          <a:p>
            <a:fld id="{09AE0CCC-B867-4268-B784-1CFB1EFC6CB2}"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0"/>
            <a:ext cx="79248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838200" y="2362200"/>
            <a:ext cx="3770313" cy="3724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0913" y="2362200"/>
            <a:ext cx="3770312" cy="3724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2438400" y="6248400"/>
            <a:ext cx="2130425" cy="474663"/>
          </a:xfrm>
        </p:spPr>
        <p:txBody>
          <a:bodyPr/>
          <a:lstStyle>
            <a:lvl1pPr>
              <a:defRPr/>
            </a:lvl1pPr>
          </a:lstStyle>
          <a:p>
            <a:endParaRPr lang="en-US"/>
          </a:p>
        </p:txBody>
      </p:sp>
      <p:sp>
        <p:nvSpPr>
          <p:cNvPr id="6" name="Footer Placeholder 5"/>
          <p:cNvSpPr>
            <a:spLocks noGrp="1"/>
          </p:cNvSpPr>
          <p:nvPr>
            <p:ph type="ftr" sz="quarter" idx="11"/>
          </p:nvPr>
        </p:nvSpPr>
        <p:spPr>
          <a:xfrm>
            <a:off x="5791200" y="6248400"/>
            <a:ext cx="2897188" cy="474663"/>
          </a:xfrm>
        </p:spPr>
        <p:txBody>
          <a:bodyPr/>
          <a:lstStyle>
            <a:lvl1pPr>
              <a:defRPr/>
            </a:lvl1pPr>
          </a:lstStyle>
          <a:p>
            <a:r>
              <a:rPr lang="en-US"/>
              <a:t>ICTC Team Training</a:t>
            </a:r>
          </a:p>
        </p:txBody>
      </p:sp>
      <p:sp>
        <p:nvSpPr>
          <p:cNvPr id="7" name="Slide Number Placeholder 6"/>
          <p:cNvSpPr>
            <a:spLocks noGrp="1"/>
          </p:cNvSpPr>
          <p:nvPr>
            <p:ph type="sldNum" sz="quarter" idx="12"/>
          </p:nvPr>
        </p:nvSpPr>
        <p:spPr>
          <a:xfrm>
            <a:off x="84138" y="6242050"/>
            <a:ext cx="587375" cy="488950"/>
          </a:xfrm>
        </p:spPr>
        <p:txBody>
          <a:bodyPr/>
          <a:lstStyle>
            <a:lvl1pPr>
              <a:defRPr/>
            </a:lvl1pPr>
          </a:lstStyle>
          <a:p>
            <a:fld id="{2954048C-F32A-4540-A645-246CC15CB0D0}"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ICTC Team Training</a:t>
            </a:r>
          </a:p>
        </p:txBody>
      </p:sp>
      <p:sp>
        <p:nvSpPr>
          <p:cNvPr id="6" name="Slide Number Placeholder 5"/>
          <p:cNvSpPr>
            <a:spLocks noGrp="1"/>
          </p:cNvSpPr>
          <p:nvPr>
            <p:ph type="sldNum" sz="quarter" idx="12"/>
          </p:nvPr>
        </p:nvSpPr>
        <p:spPr/>
        <p:txBody>
          <a:bodyPr/>
          <a:lstStyle>
            <a:lvl1pPr>
              <a:defRPr/>
            </a:lvl1pPr>
          </a:lstStyle>
          <a:p>
            <a:fld id="{9A06970C-CAF7-41F4-9E8E-8942E089048B}"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ICTC Team Training</a:t>
            </a:r>
          </a:p>
        </p:txBody>
      </p:sp>
      <p:sp>
        <p:nvSpPr>
          <p:cNvPr id="6" name="Slide Number Placeholder 5"/>
          <p:cNvSpPr>
            <a:spLocks noGrp="1"/>
          </p:cNvSpPr>
          <p:nvPr>
            <p:ph type="sldNum" sz="quarter" idx="12"/>
          </p:nvPr>
        </p:nvSpPr>
        <p:spPr/>
        <p:txBody>
          <a:bodyPr/>
          <a:lstStyle>
            <a:lvl1pPr>
              <a:defRPr/>
            </a:lvl1pPr>
          </a:lstStyle>
          <a:p>
            <a:fld id="{BFCBA9D5-F87F-408A-83CD-01A28A450F2D}"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ICTC Team Training</a:t>
            </a:r>
          </a:p>
        </p:txBody>
      </p:sp>
      <p:sp>
        <p:nvSpPr>
          <p:cNvPr id="7" name="Slide Number Placeholder 6"/>
          <p:cNvSpPr>
            <a:spLocks noGrp="1"/>
          </p:cNvSpPr>
          <p:nvPr>
            <p:ph type="sldNum" sz="quarter" idx="12"/>
          </p:nvPr>
        </p:nvSpPr>
        <p:spPr/>
        <p:txBody>
          <a:bodyPr/>
          <a:lstStyle>
            <a:lvl1pPr>
              <a:defRPr/>
            </a:lvl1pPr>
          </a:lstStyle>
          <a:p>
            <a:fld id="{23599CE7-9530-4244-8CD2-00FD1E5AC7A7}"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ICTC Team Training</a:t>
            </a:r>
          </a:p>
        </p:txBody>
      </p:sp>
      <p:sp>
        <p:nvSpPr>
          <p:cNvPr id="9" name="Slide Number Placeholder 8"/>
          <p:cNvSpPr>
            <a:spLocks noGrp="1"/>
          </p:cNvSpPr>
          <p:nvPr>
            <p:ph type="sldNum" sz="quarter" idx="12"/>
          </p:nvPr>
        </p:nvSpPr>
        <p:spPr/>
        <p:txBody>
          <a:bodyPr/>
          <a:lstStyle>
            <a:lvl1pPr>
              <a:defRPr/>
            </a:lvl1pPr>
          </a:lstStyle>
          <a:p>
            <a:fld id="{DC77B02F-67BB-4A23-833D-194B01D9FC1D}"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ICTC Team Training</a:t>
            </a:r>
          </a:p>
        </p:txBody>
      </p:sp>
      <p:sp>
        <p:nvSpPr>
          <p:cNvPr id="5" name="Slide Number Placeholder 4"/>
          <p:cNvSpPr>
            <a:spLocks noGrp="1"/>
          </p:cNvSpPr>
          <p:nvPr>
            <p:ph type="sldNum" sz="quarter" idx="12"/>
          </p:nvPr>
        </p:nvSpPr>
        <p:spPr/>
        <p:txBody>
          <a:bodyPr/>
          <a:lstStyle>
            <a:lvl1pPr>
              <a:defRPr/>
            </a:lvl1pPr>
          </a:lstStyle>
          <a:p>
            <a:fld id="{C42E574F-930C-440C-8AB2-FA29C52DDAF6}"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ICTC Team Training</a:t>
            </a:r>
          </a:p>
        </p:txBody>
      </p:sp>
      <p:sp>
        <p:nvSpPr>
          <p:cNvPr id="4" name="Slide Number Placeholder 3"/>
          <p:cNvSpPr>
            <a:spLocks noGrp="1"/>
          </p:cNvSpPr>
          <p:nvPr>
            <p:ph type="sldNum" sz="quarter" idx="12"/>
          </p:nvPr>
        </p:nvSpPr>
        <p:spPr/>
        <p:txBody>
          <a:bodyPr/>
          <a:lstStyle>
            <a:lvl1pPr>
              <a:defRPr/>
            </a:lvl1pPr>
          </a:lstStyle>
          <a:p>
            <a:fld id="{8B64867C-99B1-493B-B4A6-263711035731}"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ICTC Team Training</a:t>
            </a:r>
          </a:p>
        </p:txBody>
      </p:sp>
      <p:sp>
        <p:nvSpPr>
          <p:cNvPr id="7" name="Slide Number Placeholder 6"/>
          <p:cNvSpPr>
            <a:spLocks noGrp="1"/>
          </p:cNvSpPr>
          <p:nvPr>
            <p:ph type="sldNum" sz="quarter" idx="12"/>
          </p:nvPr>
        </p:nvSpPr>
        <p:spPr/>
        <p:txBody>
          <a:bodyPr/>
          <a:lstStyle>
            <a:lvl1pPr>
              <a:defRPr/>
            </a:lvl1pPr>
          </a:lstStyle>
          <a:p>
            <a:fld id="{63F06639-2DAF-4B35-86AF-5C463612B030}"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ICTC Team Training</a:t>
            </a:r>
          </a:p>
        </p:txBody>
      </p:sp>
      <p:sp>
        <p:nvSpPr>
          <p:cNvPr id="7" name="Slide Number Placeholder 6"/>
          <p:cNvSpPr>
            <a:spLocks noGrp="1"/>
          </p:cNvSpPr>
          <p:nvPr>
            <p:ph type="sldNum" sz="quarter" idx="12"/>
          </p:nvPr>
        </p:nvSpPr>
        <p:spPr/>
        <p:txBody>
          <a:bodyPr/>
          <a:lstStyle>
            <a:lvl1pPr>
              <a:defRPr/>
            </a:lvl1pPr>
          </a:lstStyle>
          <a:p>
            <a:fld id="{81AA3476-4DCF-4A8C-A61D-7446873DFB97}"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10594" name="Group 2"/>
          <p:cNvGrpSpPr>
            <a:grpSpLocks/>
          </p:cNvGrpSpPr>
          <p:nvPr/>
        </p:nvGrpSpPr>
        <p:grpSpPr bwMode="auto">
          <a:xfrm>
            <a:off x="0" y="0"/>
            <a:ext cx="7620000" cy="6858000"/>
            <a:chOff x="0" y="0"/>
            <a:chExt cx="4800" cy="4320"/>
          </a:xfrm>
        </p:grpSpPr>
        <p:grpSp>
          <p:nvGrpSpPr>
            <p:cNvPr id="110595" name="Group 3"/>
            <p:cNvGrpSpPr>
              <a:grpSpLocks/>
            </p:cNvGrpSpPr>
            <p:nvPr userDrawn="1"/>
          </p:nvGrpSpPr>
          <p:grpSpPr bwMode="auto">
            <a:xfrm>
              <a:off x="0" y="0"/>
              <a:ext cx="2016" cy="4320"/>
              <a:chOff x="0" y="0"/>
              <a:chExt cx="2016" cy="4320"/>
            </a:xfrm>
          </p:grpSpPr>
          <p:sp>
            <p:nvSpPr>
              <p:cNvPr id="110596"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endParaRPr lang="en-US"/>
              </a:p>
            </p:txBody>
          </p:sp>
          <p:sp>
            <p:nvSpPr>
              <p:cNvPr id="110597"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endParaRPr lang="en-US"/>
              </a:p>
            </p:txBody>
          </p:sp>
        </p:grpSp>
        <p:grpSp>
          <p:nvGrpSpPr>
            <p:cNvPr id="110598" name="Group 6"/>
            <p:cNvGrpSpPr>
              <a:grpSpLocks/>
            </p:cNvGrpSpPr>
            <p:nvPr/>
          </p:nvGrpSpPr>
          <p:grpSpPr bwMode="auto">
            <a:xfrm>
              <a:off x="144" y="1248"/>
              <a:ext cx="4656" cy="201"/>
              <a:chOff x="144" y="1248"/>
              <a:chExt cx="4656" cy="201"/>
            </a:xfrm>
          </p:grpSpPr>
          <p:sp>
            <p:nvSpPr>
              <p:cNvPr id="110599"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endParaRPr lang="en-US"/>
              </a:p>
            </p:txBody>
          </p:sp>
          <p:sp>
            <p:nvSpPr>
              <p:cNvPr id="110600"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endParaRPr lang="en-US"/>
              </a:p>
            </p:txBody>
          </p:sp>
        </p:grpSp>
      </p:grpSp>
      <p:sp>
        <p:nvSpPr>
          <p:cNvPr id="110601" name="AutoShape 9"/>
          <p:cNvSpPr>
            <a:spLocks noGrp="1" noChangeArrowheads="1"/>
          </p:cNvSpPr>
          <p:nvPr>
            <p:ph type="title"/>
          </p:nvPr>
        </p:nvSpPr>
        <p:spPr bwMode="auto">
          <a:xfrm>
            <a:off x="762000" y="762000"/>
            <a:ext cx="7924800" cy="1143000"/>
          </a:xfrm>
          <a:prstGeom prst="roundRect">
            <a:avLst>
              <a:gd name="adj" fmla="val 21667"/>
            </a:avLst>
          </a:prstGeom>
          <a:noFill/>
          <a:ln w="9525">
            <a:noFill/>
            <a:round/>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10602"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0603" name="Rectangle 11"/>
          <p:cNvSpPr>
            <a:spLocks noGrp="1" noChangeArrowheads="1"/>
          </p:cNvSpPr>
          <p:nvPr>
            <p:ph type="dt" sz="half" idx="2"/>
          </p:nvPr>
        </p:nvSpPr>
        <p:spPr bwMode="auto">
          <a:xfrm>
            <a:off x="2438400" y="6248400"/>
            <a:ext cx="2130425"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endParaRPr lang="en-US"/>
          </a:p>
        </p:txBody>
      </p:sp>
      <p:sp>
        <p:nvSpPr>
          <p:cNvPr id="110604" name="Rectangle 12"/>
          <p:cNvSpPr>
            <a:spLocks noGrp="1" noChangeArrowheads="1"/>
          </p:cNvSpPr>
          <p:nvPr>
            <p:ph type="ftr" sz="quarter" idx="3"/>
          </p:nvPr>
        </p:nvSpPr>
        <p:spPr bwMode="auto">
          <a:xfrm>
            <a:off x="5791200" y="6248400"/>
            <a:ext cx="2897188"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vl1pPr>
          </a:lstStyle>
          <a:p>
            <a:r>
              <a:rPr lang="en-US"/>
              <a:t>ICTC Team Training</a:t>
            </a:r>
          </a:p>
        </p:txBody>
      </p:sp>
      <p:sp>
        <p:nvSpPr>
          <p:cNvPr id="110605" name="Rectangle 13"/>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defRPr sz="2600" b="1">
                <a:solidFill>
                  <a:schemeClr val="bg1"/>
                </a:solidFill>
              </a:defRPr>
            </a:lvl1pPr>
          </a:lstStyle>
          <a:p>
            <a:fld id="{02D77F5A-441B-437A-98E3-AC81F8540052}"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Lst>
  <p:hf hdr="0" dt="0"/>
  <p:txStyles>
    <p:titleStyle>
      <a:lvl1pPr algn="l" rtl="0" fontAlgn="base">
        <a:lnSpc>
          <a:spcPct val="90000"/>
        </a:lnSpc>
        <a:spcBef>
          <a:spcPct val="0"/>
        </a:spcBef>
        <a:spcAft>
          <a:spcPct val="0"/>
        </a:spcAft>
        <a:defRPr sz="3600" b="1">
          <a:solidFill>
            <a:schemeClr val="tx2"/>
          </a:solidFill>
          <a:latin typeface="+mj-lt"/>
          <a:ea typeface="+mj-ea"/>
          <a:cs typeface="+mj-cs"/>
        </a:defRPr>
      </a:lvl1pPr>
      <a:lvl2pPr algn="l" rtl="0" fontAlgn="base">
        <a:lnSpc>
          <a:spcPct val="90000"/>
        </a:lnSpc>
        <a:spcBef>
          <a:spcPct val="0"/>
        </a:spcBef>
        <a:spcAft>
          <a:spcPct val="0"/>
        </a:spcAft>
        <a:defRPr sz="3600" b="1">
          <a:solidFill>
            <a:schemeClr val="tx2"/>
          </a:solidFill>
          <a:latin typeface="Arial" charset="0"/>
          <a:cs typeface="Arial" charset="0"/>
        </a:defRPr>
      </a:lvl2pPr>
      <a:lvl3pPr algn="l" rtl="0" fontAlgn="base">
        <a:lnSpc>
          <a:spcPct val="90000"/>
        </a:lnSpc>
        <a:spcBef>
          <a:spcPct val="0"/>
        </a:spcBef>
        <a:spcAft>
          <a:spcPct val="0"/>
        </a:spcAft>
        <a:defRPr sz="3600" b="1">
          <a:solidFill>
            <a:schemeClr val="tx2"/>
          </a:solidFill>
          <a:latin typeface="Arial" charset="0"/>
          <a:cs typeface="Arial" charset="0"/>
        </a:defRPr>
      </a:lvl3pPr>
      <a:lvl4pPr algn="l" rtl="0" fontAlgn="base">
        <a:lnSpc>
          <a:spcPct val="90000"/>
        </a:lnSpc>
        <a:spcBef>
          <a:spcPct val="0"/>
        </a:spcBef>
        <a:spcAft>
          <a:spcPct val="0"/>
        </a:spcAft>
        <a:defRPr sz="3600" b="1">
          <a:solidFill>
            <a:schemeClr val="tx2"/>
          </a:solidFill>
          <a:latin typeface="Arial" charset="0"/>
          <a:cs typeface="Arial" charset="0"/>
        </a:defRPr>
      </a:lvl4pPr>
      <a:lvl5pPr algn="l" rtl="0" fontAlgn="base">
        <a:lnSpc>
          <a:spcPct val="90000"/>
        </a:lnSpc>
        <a:spcBef>
          <a:spcPct val="0"/>
        </a:spcBef>
        <a:spcAft>
          <a:spcPct val="0"/>
        </a:spcAft>
        <a:defRPr sz="3600" b="1">
          <a:solidFill>
            <a:schemeClr val="tx2"/>
          </a:solidFill>
          <a:latin typeface="Arial" charset="0"/>
          <a:cs typeface="Arial" charset="0"/>
        </a:defRPr>
      </a:lvl5pPr>
      <a:lvl6pPr marL="457200" algn="l" rtl="0" fontAlgn="base">
        <a:lnSpc>
          <a:spcPct val="90000"/>
        </a:lnSpc>
        <a:spcBef>
          <a:spcPct val="0"/>
        </a:spcBef>
        <a:spcAft>
          <a:spcPct val="0"/>
        </a:spcAft>
        <a:defRPr sz="3600" b="1">
          <a:solidFill>
            <a:schemeClr val="tx2"/>
          </a:solidFill>
          <a:latin typeface="Arial" charset="0"/>
          <a:cs typeface="Arial" charset="0"/>
        </a:defRPr>
      </a:lvl6pPr>
      <a:lvl7pPr marL="914400" algn="l" rtl="0" fontAlgn="base">
        <a:lnSpc>
          <a:spcPct val="90000"/>
        </a:lnSpc>
        <a:spcBef>
          <a:spcPct val="0"/>
        </a:spcBef>
        <a:spcAft>
          <a:spcPct val="0"/>
        </a:spcAft>
        <a:defRPr sz="3600" b="1">
          <a:solidFill>
            <a:schemeClr val="tx2"/>
          </a:solidFill>
          <a:latin typeface="Arial" charset="0"/>
          <a:cs typeface="Arial" charset="0"/>
        </a:defRPr>
      </a:lvl7pPr>
      <a:lvl8pPr marL="1371600" algn="l" rtl="0" fontAlgn="base">
        <a:lnSpc>
          <a:spcPct val="90000"/>
        </a:lnSpc>
        <a:spcBef>
          <a:spcPct val="0"/>
        </a:spcBef>
        <a:spcAft>
          <a:spcPct val="0"/>
        </a:spcAft>
        <a:defRPr sz="3600" b="1">
          <a:solidFill>
            <a:schemeClr val="tx2"/>
          </a:solidFill>
          <a:latin typeface="Arial" charset="0"/>
          <a:cs typeface="Arial" charset="0"/>
        </a:defRPr>
      </a:lvl8pPr>
      <a:lvl9pPr marL="1828800" algn="l" rtl="0" fontAlgn="base">
        <a:lnSpc>
          <a:spcPct val="90000"/>
        </a:lnSpc>
        <a:spcBef>
          <a:spcPct val="0"/>
        </a:spcBef>
        <a:spcAft>
          <a:spcPct val="0"/>
        </a:spcAft>
        <a:defRPr sz="3600" b="1">
          <a:solidFill>
            <a:schemeClr val="tx2"/>
          </a:solidFill>
          <a:latin typeface="Arial" charset="0"/>
          <a:cs typeface="Arial" charset="0"/>
        </a:defRPr>
      </a:lvl9pPr>
    </p:titleStyle>
    <p:bodyStyle>
      <a:lvl1pPr marL="342900" indent="-342900" algn="l" rtl="0" fontAlgn="base">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l" rtl="0" fontAlgn="base">
        <a:spcBef>
          <a:spcPct val="20000"/>
        </a:spcBef>
        <a:spcAft>
          <a:spcPct val="0"/>
        </a:spcAft>
        <a:buClr>
          <a:schemeClr val="tx1"/>
        </a:buClr>
        <a:buSzPct val="75000"/>
        <a:buChar char="–"/>
        <a:defRPr sz="2400">
          <a:solidFill>
            <a:schemeClr val="tx1"/>
          </a:solidFill>
          <a:latin typeface="+mn-lt"/>
          <a:cs typeface="+mn-cs"/>
        </a:defRPr>
      </a:lvl2pPr>
      <a:lvl3pPr marL="1143000" indent="-228600" algn="l" rtl="0" fontAlgn="base">
        <a:spcBef>
          <a:spcPct val="20000"/>
        </a:spcBef>
        <a:spcAft>
          <a:spcPct val="0"/>
        </a:spcAft>
        <a:buClr>
          <a:schemeClr val="tx1"/>
        </a:buClr>
        <a:buSzPct val="75000"/>
        <a:buFont typeface="Wingdings" pitchFamily="2" charset="2"/>
        <a:buChar char="l"/>
        <a:defRPr sz="2000">
          <a:solidFill>
            <a:schemeClr val="tx1"/>
          </a:solidFill>
          <a:latin typeface="+mn-lt"/>
          <a:cs typeface="+mn-cs"/>
        </a:defRPr>
      </a:lvl3pPr>
      <a:lvl4pPr marL="1600200" indent="-228600" algn="l" rtl="0" fontAlgn="base">
        <a:spcBef>
          <a:spcPct val="20000"/>
        </a:spcBef>
        <a:spcAft>
          <a:spcPct val="0"/>
        </a:spcAft>
        <a:buClr>
          <a:schemeClr val="tx1"/>
        </a:buClr>
        <a:buSzPct val="80000"/>
        <a:buChar char="–"/>
        <a:defRPr>
          <a:solidFill>
            <a:schemeClr val="tx1"/>
          </a:solidFill>
          <a:latin typeface="+mn-lt"/>
          <a:cs typeface="+mn-cs"/>
        </a:defRPr>
      </a:lvl4pPr>
      <a:lvl5pPr marL="20574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3.xml"/><Relationship Id="rId1" Type="http://schemas.openxmlformats.org/officeDocument/2006/relationships/vmlDrawing" Target="../drawings/vmlDrawing1.vml"/><Relationship Id="rId4" Type="http://schemas.openxmlformats.org/officeDocument/2006/relationships/oleObject" Target="../embeddings/Microsoft_Office_Excel_97-2003_Worksheet1.xls"/></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0"/>
          <p:cNvSpPr>
            <a:spLocks noGrp="1" noChangeArrowheads="1"/>
          </p:cNvSpPr>
          <p:nvPr>
            <p:ph type="ftr" sz="quarter" idx="3"/>
          </p:nvPr>
        </p:nvSpPr>
        <p:spPr/>
        <p:txBody>
          <a:bodyPr/>
          <a:lstStyle/>
          <a:p>
            <a:r>
              <a:rPr lang="en-US"/>
              <a:t>ICTC Team Training</a:t>
            </a:r>
          </a:p>
        </p:txBody>
      </p:sp>
      <p:sp>
        <p:nvSpPr>
          <p:cNvPr id="4" name="Rectangle 11"/>
          <p:cNvSpPr>
            <a:spLocks noGrp="1" noChangeArrowheads="1"/>
          </p:cNvSpPr>
          <p:nvPr>
            <p:ph type="sldNum" sz="quarter" idx="4"/>
          </p:nvPr>
        </p:nvSpPr>
        <p:spPr/>
        <p:txBody>
          <a:bodyPr/>
          <a:lstStyle/>
          <a:p>
            <a:fld id="{14C7FF67-FAC2-434F-A9EF-52B2EE846810}" type="slidenum">
              <a:rPr lang="en-US"/>
              <a:pPr/>
              <a:t>1</a:t>
            </a:fld>
            <a:endParaRPr lang="en-US"/>
          </a:p>
        </p:txBody>
      </p:sp>
      <p:sp>
        <p:nvSpPr>
          <p:cNvPr id="2050" name="AutoShape 2"/>
          <p:cNvSpPr>
            <a:spLocks noGrp="1" noChangeArrowheads="1"/>
          </p:cNvSpPr>
          <p:nvPr>
            <p:ph type="ctrTitle"/>
          </p:nvPr>
        </p:nvSpPr>
        <p:spPr/>
        <p:txBody>
          <a:bodyPr/>
          <a:lstStyle/>
          <a:p>
            <a:r>
              <a:rPr lang="en-IN" sz="4000" dirty="0" err="1" smtClean="0">
                <a:latin typeface="Kruti Dev 016" pitchFamily="2" charset="0"/>
              </a:rPr>
              <a:t>vkbZ-lh-Vh-lh</a:t>
            </a:r>
            <a:r>
              <a:rPr lang="en-IN" sz="4000" dirty="0" smtClean="0">
                <a:latin typeface="Kruti Dev 016" pitchFamily="2" charset="0"/>
              </a:rPr>
              <a:t>- % </a:t>
            </a:r>
            <a:r>
              <a:rPr lang="en-IN" sz="4000" dirty="0" err="1" smtClean="0">
                <a:latin typeface="Kruti Dev 016" pitchFamily="2" charset="0"/>
              </a:rPr>
              <a:t>Hkwfedk,sa</a:t>
            </a:r>
            <a:r>
              <a:rPr lang="en-IN" sz="4000" dirty="0" smtClean="0">
                <a:latin typeface="Kruti Dev 016" pitchFamily="2" charset="0"/>
              </a:rPr>
              <a:t>] </a:t>
            </a:r>
            <a:r>
              <a:rPr lang="en-IN" sz="4000" dirty="0" err="1" smtClean="0">
                <a:latin typeface="Kruti Dev 016" pitchFamily="2" charset="0"/>
              </a:rPr>
              <a:t>jsQjy</a:t>
            </a:r>
            <a:r>
              <a:rPr lang="en-IN" sz="4000" dirty="0" smtClean="0">
                <a:latin typeface="Kruti Dev 016" pitchFamily="2" charset="0"/>
              </a:rPr>
              <a:t> </a:t>
            </a:r>
            <a:r>
              <a:rPr lang="en-IN" sz="4000" dirty="0" err="1" smtClean="0">
                <a:latin typeface="Kruti Dev 016" pitchFamily="2" charset="0"/>
              </a:rPr>
              <a:t>vkSj</a:t>
            </a:r>
            <a:r>
              <a:rPr lang="en-IN" sz="4000" dirty="0" smtClean="0">
                <a:latin typeface="Kruti Dev 016" pitchFamily="2" charset="0"/>
              </a:rPr>
              <a:t> </a:t>
            </a:r>
            <a:r>
              <a:rPr lang="en-IN" sz="4000" dirty="0" err="1" smtClean="0">
                <a:latin typeface="Kruti Dev 016" pitchFamily="2" charset="0"/>
              </a:rPr>
              <a:t>fyadst</a:t>
            </a:r>
            <a:endParaRPr lang="en-US" sz="4000"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21950F08-33BF-430B-9DDA-B621BAB74F8F}" type="slidenum">
              <a:rPr lang="en-US"/>
              <a:pPr/>
              <a:t>10</a:t>
            </a:fld>
            <a:endParaRPr lang="en-US"/>
          </a:p>
        </p:txBody>
      </p:sp>
      <p:sp>
        <p:nvSpPr>
          <p:cNvPr id="228354" name="AutoShape 2"/>
          <p:cNvSpPr>
            <a:spLocks noGrp="1" noChangeArrowheads="1"/>
          </p:cNvSpPr>
          <p:nvPr>
            <p:ph type="title"/>
          </p:nvPr>
        </p:nvSpPr>
        <p:spPr/>
        <p:txBody>
          <a:bodyPr/>
          <a:lstStyle/>
          <a:p>
            <a:pPr algn="ctr"/>
            <a:r>
              <a:rPr lang="en-IN" sz="4400" dirty="0" err="1" smtClean="0">
                <a:latin typeface="Kruti Dev 016" pitchFamily="2" charset="0"/>
              </a:rPr>
              <a:t>yf</a:t>
            </a:r>
            <a:r>
              <a:rPr lang="en-IN" sz="4400" dirty="0" smtClean="0">
                <a:latin typeface="Kruti Dev 016" pitchFamily="2" charset="0"/>
              </a:rPr>
              <a:t>{</a:t>
            </a:r>
            <a:r>
              <a:rPr lang="en-IN" sz="4400" dirty="0" err="1" smtClean="0">
                <a:latin typeface="Kruti Dev 016" pitchFamily="2" charset="0"/>
              </a:rPr>
              <a:t>kr</a:t>
            </a:r>
            <a:r>
              <a:rPr lang="en-IN" sz="4400" dirty="0" smtClean="0">
                <a:latin typeface="Kruti Dev 016" pitchFamily="2" charset="0"/>
              </a:rPr>
              <a:t> </a:t>
            </a:r>
            <a:r>
              <a:rPr lang="en-IN" sz="4400" dirty="0" err="1" smtClean="0">
                <a:latin typeface="Kruti Dev 016" pitchFamily="2" charset="0"/>
              </a:rPr>
              <a:t>gLr</a:t>
            </a:r>
            <a:r>
              <a:rPr lang="en-IN" sz="4400" dirty="0" smtClean="0">
                <a:latin typeface="Kruti Dev 016" pitchFamily="2" charset="0"/>
              </a:rPr>
              <a:t>{</a:t>
            </a:r>
            <a:r>
              <a:rPr lang="en-IN" sz="4400" dirty="0" err="1" smtClean="0">
                <a:latin typeface="Kruti Dev 016" pitchFamily="2" charset="0"/>
              </a:rPr>
              <a:t>ksi</a:t>
            </a:r>
            <a:r>
              <a:rPr lang="en-IN" sz="4400" dirty="0" smtClean="0">
                <a:latin typeface="Kruti Dev 016" pitchFamily="2" charset="0"/>
              </a:rPr>
              <a:t> </a:t>
            </a:r>
            <a:r>
              <a:rPr lang="en-IN" sz="4400" dirty="0" err="1" smtClean="0">
                <a:latin typeface="Kruti Dev 016" pitchFamily="2" charset="0"/>
              </a:rPr>
              <a:t>ifj;kstuk</a:t>
            </a:r>
            <a:r>
              <a:rPr lang="en-IN" sz="4400" dirty="0" smtClean="0">
                <a:latin typeface="Kruti Dev 016" pitchFamily="2" charset="0"/>
              </a:rPr>
              <a:t> </a:t>
            </a:r>
            <a:r>
              <a:rPr lang="en-IN" sz="4400" dirty="0" err="1" smtClean="0">
                <a:latin typeface="Kruti Dev 016" pitchFamily="2" charset="0"/>
              </a:rPr>
              <a:t>ds</a:t>
            </a:r>
            <a:r>
              <a:rPr lang="en-IN" sz="4400" dirty="0" smtClean="0">
                <a:latin typeface="Kruti Dev 016" pitchFamily="2" charset="0"/>
              </a:rPr>
              <a:t> </a:t>
            </a:r>
            <a:r>
              <a:rPr lang="en-IN" sz="4400" dirty="0" err="1" smtClean="0">
                <a:latin typeface="Kruti Dev 016" pitchFamily="2" charset="0"/>
              </a:rPr>
              <a:t>eq</a:t>
            </a:r>
            <a:r>
              <a:rPr lang="en-IN" sz="4400" dirty="0" smtClean="0">
                <a:latin typeface="Kruti Dev 016" pitchFamily="2" charset="0"/>
              </a:rPr>
              <a:t>[; ?</a:t>
            </a:r>
            <a:r>
              <a:rPr lang="en-IN" sz="4400" dirty="0" err="1" smtClean="0">
                <a:latin typeface="Kruti Dev 016" pitchFamily="2" charset="0"/>
              </a:rPr>
              <a:t>kVd</a:t>
            </a:r>
            <a:endParaRPr lang="en-US" dirty="0"/>
          </a:p>
        </p:txBody>
      </p:sp>
      <p:sp>
        <p:nvSpPr>
          <p:cNvPr id="228355" name="Rectangle 3"/>
          <p:cNvSpPr>
            <a:spLocks noGrp="1" noChangeArrowheads="1"/>
          </p:cNvSpPr>
          <p:nvPr>
            <p:ph type="body" idx="1"/>
          </p:nvPr>
        </p:nvSpPr>
        <p:spPr/>
        <p:txBody>
          <a:bodyPr/>
          <a:lstStyle/>
          <a:p>
            <a:pPr lvl="0">
              <a:buNone/>
            </a:pPr>
            <a:endParaRPr lang="en-IN" dirty="0" smtClean="0">
              <a:latin typeface="Kruti Dev 016" pitchFamily="2" charset="0"/>
            </a:endParaRPr>
          </a:p>
          <a:p>
            <a:pPr lvl="0"/>
            <a:r>
              <a:rPr lang="en-IN" sz="3200" dirty="0" smtClean="0">
                <a:latin typeface="Kruti Dev 016" pitchFamily="2" charset="0"/>
              </a:rPr>
              <a:t>;</a:t>
            </a:r>
            <a:r>
              <a:rPr lang="en-IN" sz="3200" dirty="0" err="1" smtClean="0">
                <a:latin typeface="Kruti Dev 016" pitchFamily="2" charset="0"/>
              </a:rPr>
              <a:t>kSu</a:t>
            </a:r>
            <a:r>
              <a:rPr lang="en-IN" sz="3200" dirty="0" smtClean="0">
                <a:latin typeface="Kruti Dev 016" pitchFamily="2" charset="0"/>
              </a:rPr>
              <a:t> </a:t>
            </a:r>
            <a:r>
              <a:rPr lang="en-IN" sz="3200" dirty="0" err="1" smtClean="0">
                <a:latin typeface="Kruti Dev 016" pitchFamily="2" charset="0"/>
              </a:rPr>
              <a:t>lapkfjr</a:t>
            </a:r>
            <a:r>
              <a:rPr lang="en-IN" sz="3200" dirty="0" smtClean="0">
                <a:latin typeface="Kruti Dev 016" pitchFamily="2" charset="0"/>
              </a:rPr>
              <a:t> </a:t>
            </a:r>
            <a:r>
              <a:rPr lang="en-IN" sz="3200" dirty="0" err="1" smtClean="0">
                <a:latin typeface="Kruti Dev 016" pitchFamily="2" charset="0"/>
              </a:rPr>
              <a:t>jksxksa</a:t>
            </a:r>
            <a:r>
              <a:rPr lang="en-IN" sz="3200" dirty="0" smtClean="0">
                <a:latin typeface="Kruti Dev 016" pitchFamily="2" charset="0"/>
              </a:rPr>
              <a:t> </a:t>
            </a:r>
            <a:r>
              <a:rPr lang="en-IN" sz="3200" dirty="0" err="1" smtClean="0">
                <a:latin typeface="Kruti Dev 016" pitchFamily="2" charset="0"/>
              </a:rPr>
              <a:t>dk</a:t>
            </a:r>
            <a:r>
              <a:rPr lang="en-IN" sz="3200" dirty="0" smtClean="0">
                <a:latin typeface="Kruti Dev 016" pitchFamily="2" charset="0"/>
              </a:rPr>
              <a:t> </a:t>
            </a:r>
            <a:r>
              <a:rPr lang="en-IN" sz="3200" dirty="0" err="1" smtClean="0">
                <a:latin typeface="Kruti Dev 016" pitchFamily="2" charset="0"/>
              </a:rPr>
              <a:t>izca</a:t>
            </a:r>
            <a:r>
              <a:rPr lang="en-IN" sz="3200" dirty="0" smtClean="0">
                <a:latin typeface="Kruti Dev 016" pitchFamily="2" charset="0"/>
              </a:rPr>
              <a:t>/</a:t>
            </a:r>
            <a:r>
              <a:rPr lang="en-IN" sz="3200" dirty="0" err="1" smtClean="0">
                <a:latin typeface="Kruti Dev 016" pitchFamily="2" charset="0"/>
              </a:rPr>
              <a:t>ku</a:t>
            </a:r>
            <a:endParaRPr lang="en-US" sz="3200" dirty="0" smtClean="0">
              <a:latin typeface="Kruti Dev 016" pitchFamily="2" charset="0"/>
            </a:endParaRPr>
          </a:p>
          <a:p>
            <a:pPr lvl="0"/>
            <a:r>
              <a:rPr lang="en-IN" sz="3200" dirty="0" err="1" smtClean="0">
                <a:latin typeface="Kruti Dev 016" pitchFamily="2" charset="0"/>
              </a:rPr>
              <a:t>O;ogkj</a:t>
            </a:r>
            <a:r>
              <a:rPr lang="en-IN" sz="3200" dirty="0" smtClean="0">
                <a:latin typeface="Kruti Dev 016" pitchFamily="2" charset="0"/>
              </a:rPr>
              <a:t> </a:t>
            </a:r>
            <a:r>
              <a:rPr lang="en-IN" sz="3200" dirty="0" err="1" smtClean="0">
                <a:latin typeface="Kruti Dev 016" pitchFamily="2" charset="0"/>
              </a:rPr>
              <a:t>ifjorZu</a:t>
            </a:r>
            <a:r>
              <a:rPr lang="en-IN" sz="3200" dirty="0" smtClean="0">
                <a:latin typeface="Kruti Dev 016" pitchFamily="2" charset="0"/>
              </a:rPr>
              <a:t> </a:t>
            </a:r>
            <a:r>
              <a:rPr lang="en-IN" sz="3200" dirty="0" err="1" smtClean="0">
                <a:latin typeface="Kruti Dev 016" pitchFamily="2" charset="0"/>
              </a:rPr>
              <a:t>lapkj</a:t>
            </a:r>
            <a:r>
              <a:rPr lang="en-IN" sz="3200" dirty="0" smtClean="0">
                <a:latin typeface="Kruti Dev 016" pitchFamily="2" charset="0"/>
              </a:rPr>
              <a:t> ¼ </a:t>
            </a:r>
            <a:r>
              <a:rPr lang="en-IN" sz="3200" dirty="0" err="1" smtClean="0">
                <a:latin typeface="Kruti Dev 016" pitchFamily="2" charset="0"/>
              </a:rPr>
              <a:t>vkÅVjhp</a:t>
            </a:r>
            <a:r>
              <a:rPr lang="en-IN" sz="3200" dirty="0" smtClean="0">
                <a:latin typeface="Kruti Dev 016" pitchFamily="2" charset="0"/>
              </a:rPr>
              <a:t>] </a:t>
            </a:r>
            <a:r>
              <a:rPr lang="en-IN" sz="3200" dirty="0" err="1" smtClean="0">
                <a:latin typeface="Kruti Dev 016" pitchFamily="2" charset="0"/>
              </a:rPr>
              <a:t>lkFkh</a:t>
            </a:r>
            <a:r>
              <a:rPr lang="en-IN" sz="3200" dirty="0" smtClean="0">
                <a:latin typeface="Kruti Dev 016" pitchFamily="2" charset="0"/>
              </a:rPr>
              <a:t> }</a:t>
            </a:r>
            <a:r>
              <a:rPr lang="en-IN" sz="3200" dirty="0" err="1" smtClean="0">
                <a:latin typeface="Kruti Dev 016" pitchFamily="2" charset="0"/>
              </a:rPr>
              <a:t>kjk</a:t>
            </a:r>
            <a:r>
              <a:rPr lang="en-IN" sz="3200" dirty="0" smtClean="0">
                <a:latin typeface="Kruti Dev 016" pitchFamily="2" charset="0"/>
              </a:rPr>
              <a:t> </a:t>
            </a:r>
            <a:r>
              <a:rPr lang="en-IN" sz="3200" dirty="0" err="1" smtClean="0">
                <a:latin typeface="Kruti Dev 016" pitchFamily="2" charset="0"/>
              </a:rPr>
              <a:t>f’k</a:t>
            </a:r>
            <a:r>
              <a:rPr lang="en-IN" sz="3200" dirty="0" smtClean="0">
                <a:latin typeface="Kruti Dev 016" pitchFamily="2" charset="0"/>
              </a:rPr>
              <a:t>{</a:t>
            </a:r>
            <a:r>
              <a:rPr lang="en-IN" sz="3200" dirty="0" err="1" smtClean="0">
                <a:latin typeface="Kruti Dev 016" pitchFamily="2" charset="0"/>
              </a:rPr>
              <a:t>kk</a:t>
            </a:r>
            <a:r>
              <a:rPr lang="en-IN" sz="3200" dirty="0" smtClean="0">
                <a:latin typeface="Kruti Dev 016" pitchFamily="2" charset="0"/>
              </a:rPr>
              <a:t>] </a:t>
            </a:r>
            <a:r>
              <a:rPr lang="en-IN" sz="3200" dirty="0" err="1" smtClean="0">
                <a:latin typeface="Kruti Dev 016" pitchFamily="2" charset="0"/>
              </a:rPr>
              <a:t>lwpuk</a:t>
            </a:r>
            <a:r>
              <a:rPr lang="en-IN" sz="3200" dirty="0" smtClean="0">
                <a:latin typeface="Kruti Dev 016" pitchFamily="2" charset="0"/>
              </a:rPr>
              <a:t>] </a:t>
            </a:r>
            <a:r>
              <a:rPr lang="en-IN" sz="3200" dirty="0" err="1" smtClean="0">
                <a:latin typeface="Kruti Dev 016" pitchFamily="2" charset="0"/>
              </a:rPr>
              <a:t>f’k</a:t>
            </a:r>
            <a:r>
              <a:rPr lang="en-IN" sz="3200" dirty="0" smtClean="0">
                <a:latin typeface="Kruti Dev 016" pitchFamily="2" charset="0"/>
              </a:rPr>
              <a:t>{</a:t>
            </a:r>
            <a:r>
              <a:rPr lang="en-IN" sz="3200" dirty="0" err="1" smtClean="0">
                <a:latin typeface="Kruti Dev 016" pitchFamily="2" charset="0"/>
              </a:rPr>
              <a:t>kk</a:t>
            </a:r>
            <a:r>
              <a:rPr lang="en-IN" sz="3200" dirty="0" smtClean="0">
                <a:latin typeface="Kruti Dev 016" pitchFamily="2" charset="0"/>
              </a:rPr>
              <a:t> </a:t>
            </a:r>
            <a:r>
              <a:rPr lang="en-IN" sz="3200" dirty="0" err="1" smtClean="0">
                <a:latin typeface="Kruti Dev 016" pitchFamily="2" charset="0"/>
              </a:rPr>
              <a:t>lapkj</a:t>
            </a:r>
            <a:r>
              <a:rPr lang="en-IN" sz="3200" dirty="0" smtClean="0">
                <a:latin typeface="Kruti Dev 016" pitchFamily="2" charset="0"/>
              </a:rPr>
              <a:t> bR;kfn½</a:t>
            </a:r>
            <a:endParaRPr lang="en-US" sz="3200" dirty="0" smtClean="0">
              <a:latin typeface="Kruti Dev 016" pitchFamily="2" charset="0"/>
            </a:endParaRPr>
          </a:p>
          <a:p>
            <a:pPr lvl="0"/>
            <a:r>
              <a:rPr lang="en-IN" sz="3200" dirty="0" err="1" smtClean="0">
                <a:latin typeface="Kruti Dev 016" pitchFamily="2" charset="0"/>
              </a:rPr>
              <a:t>jsQjy</a:t>
            </a:r>
            <a:r>
              <a:rPr lang="en-IN" sz="3200" dirty="0" smtClean="0">
                <a:latin typeface="Kruti Dev 016" pitchFamily="2" charset="0"/>
              </a:rPr>
              <a:t> </a:t>
            </a:r>
            <a:r>
              <a:rPr lang="en-IN" sz="3200" dirty="0" err="1" smtClean="0">
                <a:latin typeface="Kruti Dev 016" pitchFamily="2" charset="0"/>
              </a:rPr>
              <a:t>vkSj</a:t>
            </a:r>
            <a:r>
              <a:rPr lang="en-IN" sz="3200" dirty="0" smtClean="0">
                <a:latin typeface="Kruti Dev 016" pitchFamily="2" charset="0"/>
              </a:rPr>
              <a:t> </a:t>
            </a:r>
            <a:r>
              <a:rPr lang="en-IN" sz="3200" dirty="0" err="1" smtClean="0">
                <a:latin typeface="Kruti Dev 016" pitchFamily="2" charset="0"/>
              </a:rPr>
              <a:t>fydsat</a:t>
            </a:r>
            <a:r>
              <a:rPr lang="en-IN" sz="3200" dirty="0" smtClean="0">
                <a:latin typeface="Kruti Dev 016" pitchFamily="2" charset="0"/>
              </a:rPr>
              <a:t> ¼,l-Vh-vkbZ-] </a:t>
            </a:r>
            <a:r>
              <a:rPr lang="en-IN" sz="3200" dirty="0" err="1" smtClean="0">
                <a:latin typeface="Kruti Dev 016" pitchFamily="2" charset="0"/>
              </a:rPr>
              <a:t>vkbZ-lh-Vh-lh</a:t>
            </a:r>
            <a:r>
              <a:rPr lang="en-IN" sz="3200" dirty="0" smtClean="0">
                <a:latin typeface="Kruti Dev 016" pitchFamily="2" charset="0"/>
              </a:rPr>
              <a:t>-] </a:t>
            </a:r>
            <a:r>
              <a:rPr lang="en-IN" sz="3200" dirty="0" err="1" smtClean="0">
                <a:latin typeface="Kruti Dev 016" pitchFamily="2" charset="0"/>
              </a:rPr>
              <a:t>utnhdh</a:t>
            </a:r>
            <a:r>
              <a:rPr lang="en-IN" sz="3200" dirty="0" smtClean="0">
                <a:latin typeface="Kruti Dev 016" pitchFamily="2" charset="0"/>
              </a:rPr>
              <a:t> </a:t>
            </a:r>
            <a:r>
              <a:rPr lang="en-IN" sz="3200" dirty="0" err="1" smtClean="0">
                <a:latin typeface="Kruti Dev 016" pitchFamily="2" charset="0"/>
              </a:rPr>
              <a:t>LokLF</a:t>
            </a:r>
            <a:r>
              <a:rPr lang="en-IN" sz="3200" dirty="0" smtClean="0">
                <a:latin typeface="Kruti Dev 016" pitchFamily="2" charset="0"/>
              </a:rPr>
              <a:t>; </a:t>
            </a:r>
            <a:r>
              <a:rPr lang="en-IN" sz="3200" dirty="0" err="1" smtClean="0">
                <a:latin typeface="Kruti Dev 016" pitchFamily="2" charset="0"/>
              </a:rPr>
              <a:t>lsok,as</a:t>
            </a:r>
            <a:r>
              <a:rPr lang="en-IN" sz="3200" dirty="0" smtClean="0">
                <a:latin typeface="Kruti Dev 016" pitchFamily="2" charset="0"/>
              </a:rPr>
              <a:t> A ½</a:t>
            </a:r>
            <a:endParaRPr lang="en-US" sz="3200" dirty="0" smtClean="0">
              <a:latin typeface="Kruti Dev 016" pitchFamily="2"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2391EE7E-8A2E-44D8-B8B1-6736035907F6}" type="slidenum">
              <a:rPr lang="en-US"/>
              <a:pPr/>
              <a:t>11</a:t>
            </a:fld>
            <a:endParaRPr lang="en-US"/>
          </a:p>
        </p:txBody>
      </p:sp>
      <p:sp>
        <p:nvSpPr>
          <p:cNvPr id="229378" name="AutoShape 2"/>
          <p:cNvSpPr>
            <a:spLocks noGrp="1" noChangeArrowheads="1"/>
          </p:cNvSpPr>
          <p:nvPr>
            <p:ph type="title"/>
          </p:nvPr>
        </p:nvSpPr>
        <p:spPr/>
        <p:txBody>
          <a:bodyPr/>
          <a:lstStyle/>
          <a:p>
            <a:r>
              <a:rPr lang="en-IN" sz="4000" dirty="0" err="1" smtClean="0">
                <a:latin typeface="Kruti Dev 016" pitchFamily="2" charset="0"/>
              </a:rPr>
              <a:t>yf</a:t>
            </a:r>
            <a:r>
              <a:rPr lang="en-IN" sz="4000" dirty="0" smtClean="0">
                <a:latin typeface="Kruti Dev 016" pitchFamily="2" charset="0"/>
              </a:rPr>
              <a:t>{</a:t>
            </a:r>
            <a:r>
              <a:rPr lang="en-IN" sz="4000" dirty="0" err="1" smtClean="0">
                <a:latin typeface="Kruti Dev 016" pitchFamily="2" charset="0"/>
              </a:rPr>
              <a:t>kr</a:t>
            </a:r>
            <a:r>
              <a:rPr lang="en-IN" sz="4000" dirty="0" smtClean="0">
                <a:latin typeface="Kruti Dev 016" pitchFamily="2" charset="0"/>
              </a:rPr>
              <a:t> </a:t>
            </a:r>
            <a:r>
              <a:rPr lang="en-IN" sz="4000" dirty="0" err="1" smtClean="0">
                <a:latin typeface="Kruti Dev 016" pitchFamily="2" charset="0"/>
              </a:rPr>
              <a:t>gLr</a:t>
            </a:r>
            <a:r>
              <a:rPr lang="en-IN" sz="4000" dirty="0" smtClean="0">
                <a:latin typeface="Kruti Dev 016" pitchFamily="2" charset="0"/>
              </a:rPr>
              <a:t>{</a:t>
            </a:r>
            <a:r>
              <a:rPr lang="en-IN" sz="4000" dirty="0" err="1" smtClean="0">
                <a:latin typeface="Kruti Dev 016" pitchFamily="2" charset="0"/>
              </a:rPr>
              <a:t>ksi</a:t>
            </a:r>
            <a:r>
              <a:rPr lang="en-IN" sz="4000" dirty="0" smtClean="0">
                <a:latin typeface="Kruti Dev 016" pitchFamily="2" charset="0"/>
              </a:rPr>
              <a:t> </a:t>
            </a:r>
            <a:r>
              <a:rPr lang="en-IN" sz="4000" dirty="0" err="1" smtClean="0">
                <a:latin typeface="Kruti Dev 016" pitchFamily="2" charset="0"/>
              </a:rPr>
              <a:t>ifj;kstuk</a:t>
            </a:r>
            <a:r>
              <a:rPr lang="en-IN" sz="4000" dirty="0" smtClean="0">
                <a:latin typeface="Kruti Dev 016" pitchFamily="2" charset="0"/>
              </a:rPr>
              <a:t> </a:t>
            </a:r>
            <a:r>
              <a:rPr lang="en-IN" sz="4000" dirty="0" err="1" smtClean="0">
                <a:latin typeface="Kruti Dev 016" pitchFamily="2" charset="0"/>
              </a:rPr>
              <a:t>ds</a:t>
            </a:r>
            <a:r>
              <a:rPr lang="en-IN" sz="4000" dirty="0" smtClean="0">
                <a:latin typeface="Kruti Dev 016" pitchFamily="2" charset="0"/>
              </a:rPr>
              <a:t> </a:t>
            </a:r>
            <a:r>
              <a:rPr lang="en-IN" sz="4000" dirty="0" err="1" smtClean="0">
                <a:latin typeface="Kruti Dev 016" pitchFamily="2" charset="0"/>
              </a:rPr>
              <a:t>eq</a:t>
            </a:r>
            <a:r>
              <a:rPr lang="en-IN" sz="4000" dirty="0" smtClean="0">
                <a:latin typeface="Kruti Dev 016" pitchFamily="2" charset="0"/>
              </a:rPr>
              <a:t>[; ?</a:t>
            </a:r>
            <a:r>
              <a:rPr lang="en-IN" sz="4000" dirty="0" err="1" smtClean="0">
                <a:latin typeface="Kruti Dev 016" pitchFamily="2" charset="0"/>
              </a:rPr>
              <a:t>kVd</a:t>
            </a:r>
            <a:r>
              <a:rPr lang="en-IN" sz="4000" dirty="0" smtClean="0">
                <a:latin typeface="Kruti Dev 016" pitchFamily="2" charset="0"/>
              </a:rPr>
              <a:t> ¼Øe’k %-----½</a:t>
            </a:r>
            <a:r>
              <a:rPr lang="en-IN" sz="3200" dirty="0" smtClean="0">
                <a:latin typeface="Kruti Dev 016" pitchFamily="2" charset="0"/>
              </a:rPr>
              <a:t> </a:t>
            </a:r>
            <a:endParaRPr lang="en-US" sz="3200" dirty="0"/>
          </a:p>
        </p:txBody>
      </p:sp>
      <p:sp>
        <p:nvSpPr>
          <p:cNvPr id="229379" name="Rectangle 3"/>
          <p:cNvSpPr>
            <a:spLocks noGrp="1" noChangeArrowheads="1"/>
          </p:cNvSpPr>
          <p:nvPr>
            <p:ph type="body" idx="1"/>
          </p:nvPr>
        </p:nvSpPr>
        <p:spPr/>
        <p:txBody>
          <a:bodyPr/>
          <a:lstStyle/>
          <a:p>
            <a:pPr lvl="0"/>
            <a:r>
              <a:rPr lang="en-IN" sz="3200" dirty="0" err="1" smtClean="0">
                <a:latin typeface="Kruti Dev 016" pitchFamily="2" charset="0"/>
              </a:rPr>
              <a:t>daMkse</a:t>
            </a:r>
            <a:r>
              <a:rPr lang="en-IN" sz="3200" dirty="0" smtClean="0">
                <a:latin typeface="Kruti Dev 016" pitchFamily="2" charset="0"/>
              </a:rPr>
              <a:t> </a:t>
            </a:r>
            <a:r>
              <a:rPr lang="en-IN" sz="3200" dirty="0" err="1" smtClean="0">
                <a:latin typeface="Kruti Dev 016" pitchFamily="2" charset="0"/>
              </a:rPr>
              <a:t>mi;ksx</a:t>
            </a:r>
            <a:r>
              <a:rPr lang="en-IN" sz="3200" dirty="0" smtClean="0">
                <a:latin typeface="Kruti Dev 016" pitchFamily="2" charset="0"/>
              </a:rPr>
              <a:t> </a:t>
            </a:r>
            <a:r>
              <a:rPr lang="en-IN" sz="3200" dirty="0" err="1" smtClean="0">
                <a:latin typeface="Kruti Dev 016" pitchFamily="2" charset="0"/>
              </a:rPr>
              <a:t>dk</a:t>
            </a:r>
            <a:r>
              <a:rPr lang="en-IN" sz="3200" dirty="0" smtClean="0">
                <a:latin typeface="Kruti Dev 016" pitchFamily="2" charset="0"/>
              </a:rPr>
              <a:t> </a:t>
            </a:r>
            <a:r>
              <a:rPr lang="en-IN" sz="3200" dirty="0" err="1" smtClean="0">
                <a:latin typeface="Kruti Dev 016" pitchFamily="2" charset="0"/>
              </a:rPr>
              <a:t>izksRlkgu</a:t>
            </a:r>
            <a:r>
              <a:rPr lang="en-IN" sz="3200" dirty="0" smtClean="0">
                <a:latin typeface="Kruti Dev 016" pitchFamily="2" charset="0"/>
              </a:rPr>
              <a:t> ¼vikajEifjd </a:t>
            </a:r>
            <a:r>
              <a:rPr lang="en-IN" sz="3200" dirty="0" err="1" smtClean="0">
                <a:latin typeface="Kruti Dev 016" pitchFamily="2" charset="0"/>
              </a:rPr>
              <a:t>vkmVysV~l</a:t>
            </a:r>
            <a:r>
              <a:rPr lang="en-IN" sz="3200" dirty="0" smtClean="0">
                <a:latin typeface="Kruti Dev 016" pitchFamily="2" charset="0"/>
              </a:rPr>
              <a:t> </a:t>
            </a:r>
            <a:r>
              <a:rPr lang="en-IN" sz="3200" dirty="0" err="1" smtClean="0">
                <a:latin typeface="Kruti Dev 016" pitchFamily="2" charset="0"/>
              </a:rPr>
              <a:t>ds</a:t>
            </a:r>
            <a:r>
              <a:rPr lang="en-IN" sz="3200" dirty="0" smtClean="0">
                <a:latin typeface="Kruti Dev 016" pitchFamily="2" charset="0"/>
              </a:rPr>
              <a:t> }</a:t>
            </a:r>
            <a:r>
              <a:rPr lang="en-IN" sz="3200" dirty="0" err="1" smtClean="0">
                <a:latin typeface="Kruti Dev 016" pitchFamily="2" charset="0"/>
              </a:rPr>
              <a:t>kjk</a:t>
            </a:r>
            <a:r>
              <a:rPr lang="en-IN" sz="3200" dirty="0" smtClean="0">
                <a:latin typeface="Kruti Dev 016" pitchFamily="2" charset="0"/>
              </a:rPr>
              <a:t> </a:t>
            </a:r>
            <a:r>
              <a:rPr lang="en-IN" sz="3200" dirty="0" err="1" smtClean="0">
                <a:latin typeface="Kruti Dev 016" pitchFamily="2" charset="0"/>
              </a:rPr>
              <a:t>daMkse</a:t>
            </a:r>
            <a:r>
              <a:rPr lang="en-IN" sz="3200" dirty="0" smtClean="0">
                <a:latin typeface="Kruti Dev 016" pitchFamily="2" charset="0"/>
              </a:rPr>
              <a:t> </a:t>
            </a:r>
            <a:r>
              <a:rPr lang="en-IN" sz="3200" dirty="0" err="1" smtClean="0">
                <a:latin typeface="Kruti Dev 016" pitchFamily="2" charset="0"/>
              </a:rPr>
              <a:t>forj.k</a:t>
            </a:r>
            <a:r>
              <a:rPr lang="en-IN" sz="3200" dirty="0" smtClean="0">
                <a:latin typeface="Kruti Dev 016" pitchFamily="2" charset="0"/>
              </a:rPr>
              <a:t>] </a:t>
            </a:r>
            <a:r>
              <a:rPr lang="en-IN" sz="3200" dirty="0" err="1" smtClean="0">
                <a:latin typeface="Kruti Dev 016" pitchFamily="2" charset="0"/>
              </a:rPr>
              <a:t>vkmVjhp</a:t>
            </a:r>
            <a:r>
              <a:rPr lang="en-IN" sz="3200" dirty="0" smtClean="0">
                <a:latin typeface="Kruti Dev 016" pitchFamily="2" charset="0"/>
              </a:rPr>
              <a:t> </a:t>
            </a:r>
            <a:r>
              <a:rPr lang="en-IN" sz="3200" dirty="0" err="1" smtClean="0">
                <a:latin typeface="Kruti Dev 016" pitchFamily="2" charset="0"/>
              </a:rPr>
              <a:t>ds</a:t>
            </a:r>
            <a:r>
              <a:rPr lang="en-IN" sz="3200" dirty="0" smtClean="0">
                <a:latin typeface="Kruti Dev 016" pitchFamily="2" charset="0"/>
              </a:rPr>
              <a:t> </a:t>
            </a:r>
            <a:r>
              <a:rPr lang="en-IN" sz="3200" dirty="0" err="1" smtClean="0">
                <a:latin typeface="Kruti Dev 016" pitchFamily="2" charset="0"/>
              </a:rPr>
              <a:t>nkSjku</a:t>
            </a:r>
            <a:r>
              <a:rPr lang="en-IN" sz="3200" dirty="0" smtClean="0">
                <a:latin typeface="Kruti Dev 016" pitchFamily="2" charset="0"/>
              </a:rPr>
              <a:t>] </a:t>
            </a:r>
            <a:r>
              <a:rPr lang="en-IN" sz="3200" dirty="0" err="1" smtClean="0">
                <a:latin typeface="Kruti Dev 016" pitchFamily="2" charset="0"/>
              </a:rPr>
              <a:t>lkekftd</a:t>
            </a:r>
            <a:r>
              <a:rPr lang="en-IN" sz="3200" dirty="0" smtClean="0">
                <a:latin typeface="Kruti Dev 016" pitchFamily="2" charset="0"/>
              </a:rPr>
              <a:t> cktkjhdj.k½</a:t>
            </a:r>
            <a:endParaRPr lang="en-US" sz="3200" dirty="0" smtClean="0">
              <a:latin typeface="Kruti Dev 016" pitchFamily="2" charset="0"/>
            </a:endParaRPr>
          </a:p>
          <a:p>
            <a:pPr lvl="0"/>
            <a:r>
              <a:rPr lang="en-IN" sz="3200" dirty="0" err="1" smtClean="0">
                <a:latin typeface="Kruti Dev 016" pitchFamily="2" charset="0"/>
              </a:rPr>
              <a:t>lgk;d</a:t>
            </a:r>
            <a:r>
              <a:rPr lang="en-IN" sz="3200" dirty="0" smtClean="0">
                <a:latin typeface="Kruti Dev 016" pitchFamily="2" charset="0"/>
              </a:rPr>
              <a:t> </a:t>
            </a:r>
            <a:r>
              <a:rPr lang="en-IN" sz="3200" dirty="0" err="1" smtClean="0">
                <a:latin typeface="Kruti Dev 016" pitchFamily="2" charset="0"/>
              </a:rPr>
              <a:t>okrkoj.k</a:t>
            </a:r>
            <a:r>
              <a:rPr lang="en-IN" sz="3200" dirty="0" smtClean="0">
                <a:latin typeface="Kruti Dev 016" pitchFamily="2" charset="0"/>
              </a:rPr>
              <a:t> ¼ </a:t>
            </a:r>
            <a:r>
              <a:rPr lang="en-IN" sz="3200" dirty="0" err="1" smtClean="0">
                <a:latin typeface="Kruti Dev 016" pitchFamily="2" charset="0"/>
              </a:rPr>
              <a:t>mPp</a:t>
            </a:r>
            <a:r>
              <a:rPr lang="en-IN" sz="3200" dirty="0" smtClean="0">
                <a:latin typeface="Kruti Dev 016" pitchFamily="2" charset="0"/>
              </a:rPr>
              <a:t> </a:t>
            </a:r>
            <a:r>
              <a:rPr lang="en-IN" sz="3200" dirty="0" err="1" smtClean="0">
                <a:latin typeface="Kruti Dev 016" pitchFamily="2" charset="0"/>
              </a:rPr>
              <a:t>tksf</a:t>
            </a:r>
            <a:r>
              <a:rPr lang="en-IN" sz="3200" dirty="0" smtClean="0">
                <a:latin typeface="Kruti Dev 016" pitchFamily="2" charset="0"/>
              </a:rPr>
              <a:t>[</a:t>
            </a:r>
            <a:r>
              <a:rPr lang="en-IN" sz="3200" dirty="0" err="1" smtClean="0">
                <a:latin typeface="Kruti Dev 016" pitchFamily="2" charset="0"/>
              </a:rPr>
              <a:t>ke</a:t>
            </a:r>
            <a:r>
              <a:rPr lang="en-IN" sz="3200" dirty="0" smtClean="0">
                <a:latin typeface="Kruti Dev 016" pitchFamily="2" charset="0"/>
              </a:rPr>
              <a:t> </a:t>
            </a:r>
            <a:r>
              <a:rPr lang="en-IN" sz="3200" dirty="0" err="1" smtClean="0">
                <a:latin typeface="Kruti Dev 016" pitchFamily="2" charset="0"/>
              </a:rPr>
              <a:t>oxZ</a:t>
            </a:r>
            <a:r>
              <a:rPr lang="en-IN" sz="3200" dirty="0" smtClean="0">
                <a:latin typeface="Kruti Dev 016" pitchFamily="2" charset="0"/>
              </a:rPr>
              <a:t> </a:t>
            </a:r>
            <a:r>
              <a:rPr lang="en-IN" sz="3200" dirty="0" err="1" smtClean="0">
                <a:latin typeface="Kruti Dev 016" pitchFamily="2" charset="0"/>
              </a:rPr>
              <a:t>ds</a:t>
            </a:r>
            <a:r>
              <a:rPr lang="en-IN" sz="3200" dirty="0" smtClean="0">
                <a:latin typeface="Kruti Dev 016" pitchFamily="2" charset="0"/>
              </a:rPr>
              <a:t> </a:t>
            </a:r>
            <a:r>
              <a:rPr lang="en-IN" sz="3200" dirty="0" err="1" smtClean="0">
                <a:latin typeface="Kruti Dev 016" pitchFamily="2" charset="0"/>
              </a:rPr>
              <a:t>lkFk</a:t>
            </a:r>
            <a:r>
              <a:rPr lang="en-IN" sz="3200" dirty="0" smtClean="0">
                <a:latin typeface="Kruti Dev 016" pitchFamily="2" charset="0"/>
              </a:rPr>
              <a:t> </a:t>
            </a:r>
            <a:r>
              <a:rPr lang="en-IN" sz="3200" dirty="0" err="1" smtClean="0">
                <a:latin typeface="Kruti Dev 016" pitchFamily="2" charset="0"/>
              </a:rPr>
              <a:t>fgalk</a:t>
            </a:r>
            <a:r>
              <a:rPr lang="en-IN" sz="3200" dirty="0" smtClean="0">
                <a:latin typeface="Kruti Dev 016" pitchFamily="2" charset="0"/>
              </a:rPr>
              <a:t>] </a:t>
            </a:r>
            <a:r>
              <a:rPr lang="en-IN" sz="3200" dirty="0" err="1" smtClean="0">
                <a:latin typeface="Kruti Dev 016" pitchFamily="2" charset="0"/>
              </a:rPr>
              <a:t>xjhch</a:t>
            </a:r>
            <a:r>
              <a:rPr lang="en-IN" sz="3200" dirty="0" smtClean="0">
                <a:latin typeface="Kruti Dev 016" pitchFamily="2" charset="0"/>
              </a:rPr>
              <a:t> </a:t>
            </a:r>
            <a:r>
              <a:rPr lang="en-IN" sz="3200" dirty="0" err="1" smtClean="0">
                <a:latin typeface="Kruti Dev 016" pitchFamily="2" charset="0"/>
              </a:rPr>
              <a:t>lkekftd</a:t>
            </a:r>
            <a:r>
              <a:rPr lang="en-IN" sz="3200" dirty="0" smtClean="0">
                <a:latin typeface="Kruti Dev 016" pitchFamily="2" charset="0"/>
              </a:rPr>
              <a:t> </a:t>
            </a:r>
            <a:r>
              <a:rPr lang="en-IN" sz="3200" dirty="0" err="1" smtClean="0">
                <a:latin typeface="Kruti Dev 016" pitchFamily="2" charset="0"/>
              </a:rPr>
              <a:t>HksnHkko</a:t>
            </a:r>
            <a:r>
              <a:rPr lang="en-IN" sz="3200" dirty="0" smtClean="0">
                <a:latin typeface="Kruti Dev 016" pitchFamily="2" charset="0"/>
              </a:rPr>
              <a:t> </a:t>
            </a:r>
            <a:r>
              <a:rPr lang="en-IN" sz="3200" dirty="0" err="1" smtClean="0">
                <a:latin typeface="Kruti Dev 016" pitchFamily="2" charset="0"/>
              </a:rPr>
              <a:t>tSls</a:t>
            </a:r>
            <a:r>
              <a:rPr lang="en-IN" sz="3200" dirty="0" smtClean="0">
                <a:latin typeface="Kruti Dev 016" pitchFamily="2" charset="0"/>
              </a:rPr>
              <a:t> [</a:t>
            </a:r>
            <a:r>
              <a:rPr lang="en-IN" sz="3200" dirty="0" err="1" smtClean="0">
                <a:latin typeface="Kruti Dev 016" pitchFamily="2" charset="0"/>
              </a:rPr>
              <a:t>krjksa</a:t>
            </a:r>
            <a:r>
              <a:rPr lang="en-IN" sz="3200" dirty="0" smtClean="0">
                <a:latin typeface="Kruti Dev 016" pitchFamily="2" charset="0"/>
              </a:rPr>
              <a:t> </a:t>
            </a:r>
            <a:r>
              <a:rPr lang="en-IN" sz="3200" dirty="0" err="1" smtClean="0">
                <a:latin typeface="Kruti Dev 016" pitchFamily="2" charset="0"/>
              </a:rPr>
              <a:t>ds</a:t>
            </a:r>
            <a:r>
              <a:rPr lang="en-IN" sz="3200" dirty="0" smtClean="0">
                <a:latin typeface="Kruti Dev 016" pitchFamily="2" charset="0"/>
              </a:rPr>
              <a:t> </a:t>
            </a:r>
            <a:r>
              <a:rPr lang="en-IN" sz="3200" dirty="0" err="1" smtClean="0">
                <a:latin typeface="Kruti Dev 016" pitchFamily="2" charset="0"/>
              </a:rPr>
              <a:t>lacaf</a:t>
            </a:r>
            <a:r>
              <a:rPr lang="en-IN" sz="3200" dirty="0" smtClean="0">
                <a:latin typeface="Kruti Dev 016" pitchFamily="2" charset="0"/>
              </a:rPr>
              <a:t>/</a:t>
            </a:r>
            <a:r>
              <a:rPr lang="en-IN" sz="3200" dirty="0" err="1" smtClean="0">
                <a:latin typeface="Kruti Dev 016" pitchFamily="2" charset="0"/>
              </a:rPr>
              <a:t>kr</a:t>
            </a:r>
            <a:r>
              <a:rPr lang="en-IN" sz="3200" dirty="0" smtClean="0">
                <a:latin typeface="Kruti Dev 016" pitchFamily="2" charset="0"/>
              </a:rPr>
              <a:t> </a:t>
            </a:r>
            <a:r>
              <a:rPr lang="en-IN" sz="3200" dirty="0" err="1" smtClean="0">
                <a:latin typeface="Kruti Dev 016" pitchFamily="2" charset="0"/>
              </a:rPr>
              <a:t>djuk</a:t>
            </a:r>
            <a:r>
              <a:rPr lang="en-IN" sz="3200" dirty="0" smtClean="0">
                <a:latin typeface="Kruti Dev 016" pitchFamily="2" charset="0"/>
              </a:rPr>
              <a:t> ½A</a:t>
            </a:r>
            <a:endParaRPr lang="en-US" sz="3200" dirty="0" smtClean="0">
              <a:latin typeface="Kruti Dev 016" pitchFamily="2" charset="0"/>
            </a:endParaRPr>
          </a:p>
          <a:p>
            <a:pPr lvl="0"/>
            <a:r>
              <a:rPr lang="en-IN" sz="3200" dirty="0" err="1" smtClean="0">
                <a:latin typeface="Kruti Dev 016" pitchFamily="2" charset="0"/>
              </a:rPr>
              <a:t>lkeqnkf;d</a:t>
            </a:r>
            <a:r>
              <a:rPr lang="en-IN" sz="3200" dirty="0" smtClean="0">
                <a:latin typeface="Kruti Dev 016" pitchFamily="2" charset="0"/>
              </a:rPr>
              <a:t> </a:t>
            </a:r>
            <a:r>
              <a:rPr lang="en-IN" sz="3200" dirty="0" err="1" smtClean="0">
                <a:latin typeface="Kruti Dev 016" pitchFamily="2" charset="0"/>
              </a:rPr>
              <a:t>laxBu</a:t>
            </a:r>
            <a:r>
              <a:rPr lang="en-IN" sz="3200" dirty="0" smtClean="0">
                <a:latin typeface="Kruti Dev 016" pitchFamily="2" charset="0"/>
              </a:rPr>
              <a:t> ¼ </a:t>
            </a:r>
            <a:r>
              <a:rPr lang="en-IN" sz="3200" dirty="0" err="1" smtClean="0">
                <a:latin typeface="Kruti Dev 016" pitchFamily="2" charset="0"/>
              </a:rPr>
              <a:t>lkeqnkf;d</a:t>
            </a:r>
            <a:r>
              <a:rPr lang="en-IN" sz="3200" dirty="0" smtClean="0">
                <a:latin typeface="Kruti Dev 016" pitchFamily="2" charset="0"/>
              </a:rPr>
              <a:t> </a:t>
            </a:r>
            <a:r>
              <a:rPr lang="en-IN" sz="3200" dirty="0" err="1" smtClean="0">
                <a:latin typeface="Kruti Dev 016" pitchFamily="2" charset="0"/>
              </a:rPr>
              <a:t>lfefr;ksa</a:t>
            </a:r>
            <a:r>
              <a:rPr lang="en-IN" sz="3200" dirty="0" smtClean="0">
                <a:latin typeface="Kruti Dev 016" pitchFamily="2" charset="0"/>
              </a:rPr>
              <a:t> </a:t>
            </a:r>
            <a:r>
              <a:rPr lang="en-IN" sz="3200" dirty="0" err="1" smtClean="0">
                <a:latin typeface="Kruti Dev 016" pitchFamily="2" charset="0"/>
              </a:rPr>
              <a:t>dk</a:t>
            </a:r>
            <a:r>
              <a:rPr lang="en-IN" sz="3200" dirty="0" smtClean="0">
                <a:latin typeface="Kruti Dev 016" pitchFamily="2" charset="0"/>
              </a:rPr>
              <a:t> </a:t>
            </a:r>
            <a:r>
              <a:rPr lang="en-IN" sz="3200" dirty="0" err="1" smtClean="0">
                <a:latin typeface="Kruti Dev 016" pitchFamily="2" charset="0"/>
              </a:rPr>
              <a:t>xBu</a:t>
            </a:r>
            <a:r>
              <a:rPr lang="en-IN" sz="3200" dirty="0" smtClean="0">
                <a:latin typeface="Kruti Dev 016" pitchFamily="2" charset="0"/>
              </a:rPr>
              <a:t> ½</a:t>
            </a:r>
            <a:endParaRPr lang="en-US" sz="3200" dirty="0" smtClean="0">
              <a:latin typeface="Kruti Dev 016" pitchFamily="2" charset="0"/>
            </a:endParaRPr>
          </a:p>
          <a:p>
            <a:r>
              <a:rPr lang="en-IN" sz="3200" dirty="0" err="1" smtClean="0">
                <a:latin typeface="Kruti Dev 016" pitchFamily="2" charset="0"/>
              </a:rPr>
              <a:t>lqbZ</a:t>
            </a:r>
            <a:r>
              <a:rPr lang="en-IN" sz="3200" dirty="0" smtClean="0">
                <a:latin typeface="Kruti Dev 016" pitchFamily="2" charset="0"/>
              </a:rPr>
              <a:t> </a:t>
            </a:r>
            <a:r>
              <a:rPr lang="en-IN" sz="3200" dirty="0" err="1" smtClean="0">
                <a:latin typeface="Kruti Dev 016" pitchFamily="2" charset="0"/>
              </a:rPr>
              <a:t>lhjhat</a:t>
            </a:r>
            <a:r>
              <a:rPr lang="en-IN" sz="3200" dirty="0" smtClean="0">
                <a:latin typeface="Kruti Dev 016" pitchFamily="2" charset="0"/>
              </a:rPr>
              <a:t> </a:t>
            </a:r>
            <a:r>
              <a:rPr lang="en-IN" sz="3200" dirty="0" err="1" smtClean="0">
                <a:latin typeface="Kruti Dev 016" pitchFamily="2" charset="0"/>
              </a:rPr>
              <a:t>fofue</a:t>
            </a:r>
            <a:r>
              <a:rPr lang="en-IN" sz="3200" dirty="0" smtClean="0">
                <a:latin typeface="Kruti Dev 016" pitchFamily="2" charset="0"/>
              </a:rPr>
              <a:t>; </a:t>
            </a:r>
            <a:r>
              <a:rPr lang="en-IN" sz="3200" dirty="0" err="1" smtClean="0">
                <a:latin typeface="Kruti Dev 016" pitchFamily="2" charset="0"/>
              </a:rPr>
              <a:t>dk;ZØe</a:t>
            </a:r>
            <a:r>
              <a:rPr lang="en-IN" sz="3200" dirty="0" smtClean="0">
                <a:latin typeface="Kruti Dev 016" pitchFamily="2" charset="0"/>
              </a:rPr>
              <a:t> ¼ </a:t>
            </a:r>
            <a:r>
              <a:rPr lang="en-IN" sz="3200" dirty="0" err="1" smtClean="0">
                <a:latin typeface="Kruti Dev 016" pitchFamily="2" charset="0"/>
              </a:rPr>
              <a:t>vkbZ-Mh</a:t>
            </a:r>
            <a:r>
              <a:rPr lang="en-IN" sz="3200" dirty="0" smtClean="0">
                <a:latin typeface="Kruti Dev 016" pitchFamily="2" charset="0"/>
              </a:rPr>
              <a:t>-;w- </a:t>
            </a:r>
            <a:r>
              <a:rPr lang="en-IN" sz="3200" dirty="0" err="1" smtClean="0">
                <a:latin typeface="Kruti Dev 016" pitchFamily="2" charset="0"/>
              </a:rPr>
              <a:t>ds</a:t>
            </a:r>
            <a:r>
              <a:rPr lang="en-IN" sz="3200" dirty="0" smtClean="0">
                <a:latin typeface="Kruti Dev 016" pitchFamily="2" charset="0"/>
              </a:rPr>
              <a:t> </a:t>
            </a:r>
            <a:r>
              <a:rPr lang="en-IN" sz="3200" dirty="0" err="1" smtClean="0">
                <a:latin typeface="Kruti Dev 016" pitchFamily="2" charset="0"/>
              </a:rPr>
              <a:t>fy</a:t>
            </a:r>
            <a:r>
              <a:rPr lang="en-IN" sz="3200" dirty="0" smtClean="0">
                <a:latin typeface="Kruti Dev 016" pitchFamily="2" charset="0"/>
              </a:rPr>
              <a:t>, ½</a:t>
            </a:r>
            <a:endParaRPr lang="en-US" sz="32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5D6E8044-3458-4345-8482-9DAE2492984B}" type="slidenum">
              <a:rPr lang="en-US"/>
              <a:pPr/>
              <a:t>12</a:t>
            </a:fld>
            <a:endParaRPr lang="en-US"/>
          </a:p>
        </p:txBody>
      </p:sp>
      <p:sp>
        <p:nvSpPr>
          <p:cNvPr id="205826" name="AutoShape 2"/>
          <p:cNvSpPr>
            <a:spLocks noGrp="1" noChangeArrowheads="1"/>
          </p:cNvSpPr>
          <p:nvPr>
            <p:ph type="title"/>
          </p:nvPr>
        </p:nvSpPr>
        <p:spPr>
          <a:xfrm>
            <a:off x="762000" y="990600"/>
            <a:ext cx="7924800" cy="914400"/>
          </a:xfrm>
        </p:spPr>
        <p:txBody>
          <a:bodyPr/>
          <a:lstStyle/>
          <a:p>
            <a:pPr algn="ctr"/>
            <a:r>
              <a:rPr lang="en-IN" sz="4400" dirty="0" smtClean="0">
                <a:latin typeface="Kruti Dev 016" pitchFamily="2" charset="0"/>
              </a:rPr>
              <a:t>,- </a:t>
            </a:r>
            <a:r>
              <a:rPr lang="en-IN" sz="4400" dirty="0" err="1" smtClean="0">
                <a:latin typeface="Kruti Dev 016" pitchFamily="2" charset="0"/>
              </a:rPr>
              <a:t>vkj</a:t>
            </a:r>
            <a:r>
              <a:rPr lang="en-IN" sz="4400" dirty="0" smtClean="0">
                <a:latin typeface="Kruti Dev 016" pitchFamily="2" charset="0"/>
              </a:rPr>
              <a:t>- </a:t>
            </a:r>
            <a:r>
              <a:rPr lang="en-IN" sz="4400" dirty="0" err="1" smtClean="0">
                <a:latin typeface="Kruti Dev 016" pitchFamily="2" charset="0"/>
              </a:rPr>
              <a:t>Vh</a:t>
            </a:r>
            <a:r>
              <a:rPr lang="en-IN" sz="4400" dirty="0" smtClean="0">
                <a:latin typeface="Kruti Dev 016" pitchFamily="2" charset="0"/>
              </a:rPr>
              <a:t>- </a:t>
            </a:r>
            <a:r>
              <a:rPr lang="en-IN" sz="4400" dirty="0" err="1" smtClean="0">
                <a:latin typeface="Kruti Dev 016" pitchFamily="2" charset="0"/>
              </a:rPr>
              <a:t>dsUnz</a:t>
            </a:r>
            <a:endParaRPr lang="en-US" dirty="0"/>
          </a:p>
        </p:txBody>
      </p:sp>
      <p:sp>
        <p:nvSpPr>
          <p:cNvPr id="205827" name="Rectangle 3"/>
          <p:cNvSpPr>
            <a:spLocks noGrp="1" noChangeArrowheads="1"/>
          </p:cNvSpPr>
          <p:nvPr>
            <p:ph type="body" idx="1"/>
          </p:nvPr>
        </p:nvSpPr>
        <p:spPr>
          <a:xfrm>
            <a:off x="666750" y="2200274"/>
            <a:ext cx="8305800" cy="4505325"/>
          </a:xfrm>
        </p:spPr>
        <p:txBody>
          <a:bodyPr/>
          <a:lstStyle/>
          <a:p>
            <a:pPr marL="0" indent="0">
              <a:buNone/>
            </a:pPr>
            <a:r>
              <a:rPr lang="en-IN" sz="2400" b="1" dirty="0" err="1" smtClean="0">
                <a:latin typeface="Kruti Dev 016" pitchFamily="2" charset="0"/>
              </a:rPr>
              <a:t>lHkh</a:t>
            </a:r>
            <a:r>
              <a:rPr lang="en-IN" sz="2400" b="1" dirty="0" smtClean="0">
                <a:latin typeface="Kruti Dev 016" pitchFamily="2" charset="0"/>
              </a:rPr>
              <a:t> ,p-</a:t>
            </a:r>
            <a:r>
              <a:rPr lang="en-IN" sz="2400" b="1" dirty="0" err="1" smtClean="0">
                <a:latin typeface="Kruti Dev 016" pitchFamily="2" charset="0"/>
              </a:rPr>
              <a:t>vkbZ</a:t>
            </a:r>
            <a:r>
              <a:rPr lang="en-IN" sz="2400" b="1" dirty="0" smtClean="0">
                <a:latin typeface="Kruti Dev 016" pitchFamily="2" charset="0"/>
              </a:rPr>
              <a:t>-oh- </a:t>
            </a:r>
            <a:r>
              <a:rPr lang="en-IN" sz="2400" b="1" dirty="0" err="1" smtClean="0">
                <a:latin typeface="Kruti Dev 016" pitchFamily="2" charset="0"/>
              </a:rPr>
              <a:t>ds</a:t>
            </a:r>
            <a:r>
              <a:rPr lang="en-IN" sz="2400" b="1" dirty="0" smtClean="0">
                <a:latin typeface="Kruti Dev 016" pitchFamily="2" charset="0"/>
              </a:rPr>
              <a:t> </a:t>
            </a:r>
            <a:r>
              <a:rPr lang="en-IN" sz="2400" b="1" dirty="0" err="1" smtClean="0">
                <a:latin typeface="Kruti Dev 016" pitchFamily="2" charset="0"/>
              </a:rPr>
              <a:t>lkFk</a:t>
            </a:r>
            <a:r>
              <a:rPr lang="en-IN" sz="2400" b="1" dirty="0" smtClean="0">
                <a:latin typeface="Kruti Dev 016" pitchFamily="2" charset="0"/>
              </a:rPr>
              <a:t> </a:t>
            </a:r>
            <a:r>
              <a:rPr lang="en-IN" sz="2400" b="1" dirty="0" err="1" smtClean="0">
                <a:latin typeface="Kruti Dev 016" pitchFamily="2" charset="0"/>
              </a:rPr>
              <a:t>th</a:t>
            </a:r>
            <a:r>
              <a:rPr lang="en-IN" sz="2400" b="1" dirty="0" smtClean="0">
                <a:latin typeface="Kruti Dev 016" pitchFamily="2" charset="0"/>
              </a:rPr>
              <a:t> </a:t>
            </a:r>
            <a:r>
              <a:rPr lang="en-IN" sz="2400" b="1" dirty="0" err="1" smtClean="0">
                <a:latin typeface="Kruti Dev 016" pitchFamily="2" charset="0"/>
              </a:rPr>
              <a:t>jgs</a:t>
            </a:r>
            <a:r>
              <a:rPr lang="en-IN" sz="2400" b="1" dirty="0" smtClean="0">
                <a:latin typeface="Kruti Dev 016" pitchFamily="2" charset="0"/>
              </a:rPr>
              <a:t> </a:t>
            </a:r>
            <a:r>
              <a:rPr lang="en-IN" sz="2400" b="1" dirty="0" err="1" smtClean="0">
                <a:latin typeface="Kruti Dev 016" pitchFamily="2" charset="0"/>
              </a:rPr>
              <a:t>yksxksa</a:t>
            </a:r>
            <a:r>
              <a:rPr lang="en-IN" sz="2400" b="1" dirty="0" smtClean="0">
                <a:latin typeface="Kruti Dev 016" pitchFamily="2" charset="0"/>
              </a:rPr>
              <a:t> </a:t>
            </a:r>
            <a:r>
              <a:rPr lang="en-IN" sz="2400" b="1" dirty="0" err="1" smtClean="0">
                <a:latin typeface="Kruti Dev 016" pitchFamily="2" charset="0"/>
              </a:rPr>
              <a:t>dks</a:t>
            </a:r>
            <a:r>
              <a:rPr lang="en-IN" sz="2400" b="1" dirty="0" smtClean="0">
                <a:latin typeface="Kruti Dev 016" pitchFamily="2" charset="0"/>
              </a:rPr>
              <a:t> </a:t>
            </a:r>
            <a:r>
              <a:rPr lang="en-IN" sz="2400" b="1" dirty="0" err="1" smtClean="0">
                <a:latin typeface="Kruti Dev 016" pitchFamily="2" charset="0"/>
              </a:rPr>
              <a:t>utnhdh</a:t>
            </a:r>
            <a:r>
              <a:rPr lang="en-IN" sz="2400" b="1" dirty="0" smtClean="0">
                <a:latin typeface="Kruti Dev 016" pitchFamily="2" charset="0"/>
              </a:rPr>
              <a:t> ,-</a:t>
            </a:r>
            <a:r>
              <a:rPr lang="en-IN" sz="2400" b="1" dirty="0" err="1" smtClean="0">
                <a:latin typeface="Kruti Dev 016" pitchFamily="2" charset="0"/>
              </a:rPr>
              <a:t>vkj-Vh</a:t>
            </a:r>
            <a:r>
              <a:rPr lang="en-IN" sz="2400" b="1" dirty="0" smtClean="0">
                <a:latin typeface="Kruti Dev 016" pitchFamily="2" charset="0"/>
              </a:rPr>
              <a:t>- </a:t>
            </a:r>
            <a:r>
              <a:rPr lang="en-IN" sz="2400" b="1" dirty="0" err="1" smtClean="0">
                <a:latin typeface="Kruti Dev 016" pitchFamily="2" charset="0"/>
              </a:rPr>
              <a:t>dsUnz</a:t>
            </a:r>
            <a:r>
              <a:rPr lang="en-IN" sz="2400" b="1" dirty="0" smtClean="0">
                <a:latin typeface="Kruti Dev 016" pitchFamily="2" charset="0"/>
              </a:rPr>
              <a:t> </a:t>
            </a:r>
            <a:r>
              <a:rPr lang="en-IN" sz="2400" b="1" dirty="0" err="1" smtClean="0">
                <a:latin typeface="Kruti Dev 016" pitchFamily="2" charset="0"/>
              </a:rPr>
              <a:t>esa</a:t>
            </a:r>
            <a:r>
              <a:rPr lang="en-IN" sz="2400" b="1" dirty="0" smtClean="0">
                <a:latin typeface="Kruti Dev 016" pitchFamily="2" charset="0"/>
              </a:rPr>
              <a:t> </a:t>
            </a:r>
            <a:r>
              <a:rPr lang="en-IN" sz="2400" b="1" dirty="0" err="1" smtClean="0">
                <a:latin typeface="Kruti Dev 016" pitchFamily="2" charset="0"/>
              </a:rPr>
              <a:t>lanfHkZr</a:t>
            </a:r>
            <a:r>
              <a:rPr lang="en-IN" sz="2400" b="1" dirty="0" smtClean="0">
                <a:latin typeface="Kruti Dev 016" pitchFamily="2" charset="0"/>
              </a:rPr>
              <a:t> </a:t>
            </a:r>
            <a:r>
              <a:rPr lang="en-IN" sz="2400" b="1" dirty="0" err="1" smtClean="0">
                <a:latin typeface="Kruti Dev 016" pitchFamily="2" charset="0"/>
              </a:rPr>
              <a:t>djus</a:t>
            </a:r>
            <a:r>
              <a:rPr lang="en-IN" sz="2400" b="1" dirty="0" smtClean="0">
                <a:latin typeface="Kruti Dev 016" pitchFamily="2" charset="0"/>
              </a:rPr>
              <a:t> </a:t>
            </a:r>
            <a:r>
              <a:rPr lang="en-IN" sz="2400" b="1" dirty="0" err="1" smtClean="0">
                <a:latin typeface="Kruti Dev 016" pitchFamily="2" charset="0"/>
              </a:rPr>
              <a:t>pkfg</a:t>
            </a:r>
            <a:r>
              <a:rPr lang="en-IN" sz="2400" b="1" dirty="0" smtClean="0">
                <a:latin typeface="Kruti Dev 016" pitchFamily="2" charset="0"/>
              </a:rPr>
              <a:t>, </a:t>
            </a:r>
            <a:r>
              <a:rPr lang="en-IN" sz="2400" b="1" dirty="0" err="1" smtClean="0">
                <a:latin typeface="Kruti Dev 016" pitchFamily="2" charset="0"/>
              </a:rPr>
              <a:t>rkfd</a:t>
            </a:r>
            <a:r>
              <a:rPr lang="en-IN" sz="2400" b="1" dirty="0" smtClean="0">
                <a:latin typeface="Kruti Dev 016" pitchFamily="2" charset="0"/>
              </a:rPr>
              <a:t> </a:t>
            </a:r>
            <a:r>
              <a:rPr lang="en-IN" sz="2400" b="1" dirty="0" err="1" smtClean="0">
                <a:latin typeface="Kruti Dev 016" pitchFamily="2" charset="0"/>
              </a:rPr>
              <a:t>mudk</a:t>
            </a:r>
            <a:r>
              <a:rPr lang="en-IN" sz="2400" b="1" dirty="0" smtClean="0">
                <a:latin typeface="Kruti Dev 016" pitchFamily="2" charset="0"/>
              </a:rPr>
              <a:t> ,-</a:t>
            </a:r>
            <a:r>
              <a:rPr lang="en-IN" sz="2400" b="1" dirty="0" err="1" smtClean="0">
                <a:latin typeface="Kruti Dev 016" pitchFamily="2" charset="0"/>
              </a:rPr>
              <a:t>vkj-Vh</a:t>
            </a:r>
            <a:r>
              <a:rPr lang="en-IN" sz="2400" b="1" dirty="0" smtClean="0">
                <a:latin typeface="Kruti Dev 016" pitchFamily="2" charset="0"/>
              </a:rPr>
              <a:t>- </a:t>
            </a:r>
            <a:r>
              <a:rPr lang="en-IN" sz="2400" b="1" dirty="0" err="1" smtClean="0">
                <a:latin typeface="Kruti Dev 016" pitchFamily="2" charset="0"/>
              </a:rPr>
              <a:t>ds</a:t>
            </a:r>
            <a:r>
              <a:rPr lang="en-IN" sz="2400" b="1" dirty="0" smtClean="0">
                <a:latin typeface="Kruti Dev 016" pitchFamily="2" charset="0"/>
              </a:rPr>
              <a:t> </a:t>
            </a:r>
            <a:r>
              <a:rPr lang="en-IN" sz="2400" b="1" dirty="0" err="1" smtClean="0">
                <a:latin typeface="Kruti Dev 016" pitchFamily="2" charset="0"/>
              </a:rPr>
              <a:t>fy</a:t>
            </a:r>
            <a:r>
              <a:rPr lang="en-IN" sz="2400" b="1" dirty="0" smtClean="0">
                <a:latin typeface="Kruti Dev 016" pitchFamily="2" charset="0"/>
              </a:rPr>
              <a:t>, </a:t>
            </a:r>
            <a:r>
              <a:rPr lang="en-IN" sz="2400" b="1" dirty="0" err="1" smtClean="0">
                <a:latin typeface="Kruti Dev 016" pitchFamily="2" charset="0"/>
              </a:rPr>
              <a:t>vkadyu</a:t>
            </a:r>
            <a:r>
              <a:rPr lang="en-IN" sz="2400" b="1" dirty="0" smtClean="0">
                <a:latin typeface="Kruti Dev 016" pitchFamily="2" charset="0"/>
              </a:rPr>
              <a:t> </a:t>
            </a:r>
            <a:r>
              <a:rPr lang="en-IN" sz="2400" b="1" dirty="0" err="1" smtClean="0">
                <a:latin typeface="Kruti Dev 016" pitchFamily="2" charset="0"/>
              </a:rPr>
              <a:t>vkSj</a:t>
            </a:r>
            <a:r>
              <a:rPr lang="en-IN" sz="2400" b="1" dirty="0" smtClean="0">
                <a:latin typeface="Kruti Dev 016" pitchFamily="2" charset="0"/>
              </a:rPr>
              <a:t> </a:t>
            </a:r>
            <a:r>
              <a:rPr lang="en-IN" sz="2400" b="1" dirty="0" err="1" smtClean="0">
                <a:latin typeface="Kruti Dev 016" pitchFamily="2" charset="0"/>
              </a:rPr>
              <a:t>mipkj</a:t>
            </a:r>
            <a:r>
              <a:rPr lang="en-IN" sz="2400" b="1" dirty="0" smtClean="0">
                <a:latin typeface="Kruti Dev 016" pitchFamily="2" charset="0"/>
              </a:rPr>
              <a:t> </a:t>
            </a:r>
            <a:r>
              <a:rPr lang="en-IN" sz="2400" b="1" dirty="0" err="1" smtClean="0">
                <a:latin typeface="Kruti Dev 016" pitchFamily="2" charset="0"/>
              </a:rPr>
              <a:t>fd;k</a:t>
            </a:r>
            <a:r>
              <a:rPr lang="en-IN" sz="2400" b="1" dirty="0" smtClean="0">
                <a:latin typeface="Kruti Dev 016" pitchFamily="2" charset="0"/>
              </a:rPr>
              <a:t> </a:t>
            </a:r>
            <a:r>
              <a:rPr lang="en-IN" sz="2400" b="1" dirty="0" err="1" smtClean="0">
                <a:latin typeface="Kruti Dev 016" pitchFamily="2" charset="0"/>
              </a:rPr>
              <a:t>tk</a:t>
            </a:r>
            <a:r>
              <a:rPr lang="en-IN" sz="2400" b="1" dirty="0" smtClean="0">
                <a:latin typeface="Kruti Dev 016" pitchFamily="2" charset="0"/>
              </a:rPr>
              <a:t> </a:t>
            </a:r>
            <a:r>
              <a:rPr lang="en-IN" sz="2400" b="1" dirty="0" err="1" smtClean="0">
                <a:latin typeface="Kruti Dev 016" pitchFamily="2" charset="0"/>
              </a:rPr>
              <a:t>ldsa</a:t>
            </a:r>
            <a:r>
              <a:rPr lang="en-IN" sz="2400" b="1" dirty="0" smtClean="0">
                <a:latin typeface="Kruti Dev 016" pitchFamily="2" charset="0"/>
              </a:rPr>
              <a:t> </a:t>
            </a:r>
            <a:r>
              <a:rPr lang="en-IN" sz="2400" dirty="0" smtClean="0">
                <a:latin typeface="Kruti Dev 016" pitchFamily="2" charset="0"/>
              </a:rPr>
              <a:t>A </a:t>
            </a:r>
            <a:endParaRPr lang="en-US" sz="2400" dirty="0" smtClean="0">
              <a:latin typeface="Kruti Dev 016" pitchFamily="2" charset="0"/>
            </a:endParaRPr>
          </a:p>
          <a:p>
            <a:r>
              <a:rPr lang="en-IN" sz="2400" dirty="0" smtClean="0">
                <a:latin typeface="Kruti Dev 016" pitchFamily="2" charset="0"/>
              </a:rPr>
              <a:t>,-</a:t>
            </a:r>
            <a:r>
              <a:rPr lang="en-IN" sz="2400" dirty="0" err="1" smtClean="0">
                <a:latin typeface="Kruti Dev 016" pitchFamily="2" charset="0"/>
              </a:rPr>
              <a:t>vkj-Vh</a:t>
            </a:r>
            <a:r>
              <a:rPr lang="en-IN" sz="2400" dirty="0" smtClean="0">
                <a:latin typeface="Kruti Dev 016" pitchFamily="2" charset="0"/>
              </a:rPr>
              <a:t>- </a:t>
            </a:r>
            <a:r>
              <a:rPr lang="en-IN" sz="2400" dirty="0" err="1" smtClean="0">
                <a:latin typeface="Kruti Dev 016" pitchFamily="2" charset="0"/>
              </a:rPr>
              <a:t>dsUnz</a:t>
            </a:r>
            <a:r>
              <a:rPr lang="en-IN" sz="2400" dirty="0" smtClean="0">
                <a:latin typeface="Kruti Dev 016" pitchFamily="2" charset="0"/>
              </a:rPr>
              <a:t> </a:t>
            </a:r>
            <a:r>
              <a:rPr lang="en-IN" sz="2400" dirty="0" err="1" smtClean="0">
                <a:latin typeface="Kruti Dev 016" pitchFamily="2" charset="0"/>
              </a:rPr>
              <a:t>esa</a:t>
            </a:r>
            <a:r>
              <a:rPr lang="en-IN" sz="2400" dirty="0" smtClean="0">
                <a:latin typeface="Kruti Dev 016" pitchFamily="2" charset="0"/>
              </a:rPr>
              <a:t> </a:t>
            </a:r>
            <a:r>
              <a:rPr lang="en-IN" sz="2400" dirty="0" err="1" smtClean="0">
                <a:latin typeface="Kruti Dev 016" pitchFamily="2" charset="0"/>
              </a:rPr>
              <a:t>nh</a:t>
            </a:r>
            <a:r>
              <a:rPr lang="en-IN" sz="2400" dirty="0" smtClean="0">
                <a:latin typeface="Kruti Dev 016" pitchFamily="2" charset="0"/>
              </a:rPr>
              <a:t> </a:t>
            </a:r>
            <a:r>
              <a:rPr lang="en-IN" sz="2400" dirty="0" err="1" smtClean="0">
                <a:latin typeface="Kruti Dev 016" pitchFamily="2" charset="0"/>
              </a:rPr>
              <a:t>tkus</a:t>
            </a:r>
            <a:r>
              <a:rPr lang="en-IN" sz="2400" dirty="0" smtClean="0">
                <a:latin typeface="Kruti Dev 016" pitchFamily="2" charset="0"/>
              </a:rPr>
              <a:t> </a:t>
            </a:r>
            <a:r>
              <a:rPr lang="en-IN" sz="2400" dirty="0" err="1" smtClean="0">
                <a:latin typeface="Kruti Dev 016" pitchFamily="2" charset="0"/>
              </a:rPr>
              <a:t>okyh</a:t>
            </a:r>
            <a:r>
              <a:rPr lang="en-IN" sz="2400" dirty="0" smtClean="0">
                <a:latin typeface="Kruti Dev 016" pitchFamily="2" charset="0"/>
              </a:rPr>
              <a:t> </a:t>
            </a:r>
            <a:r>
              <a:rPr lang="en-IN" sz="2400" dirty="0" err="1" smtClean="0">
                <a:latin typeface="Kruti Dev 016" pitchFamily="2" charset="0"/>
              </a:rPr>
              <a:t>lsok,a</a:t>
            </a:r>
            <a:r>
              <a:rPr lang="en-IN" sz="2400" dirty="0" smtClean="0">
                <a:latin typeface="Kruti Dev 016" pitchFamily="2" charset="0"/>
              </a:rPr>
              <a:t> </a:t>
            </a:r>
            <a:r>
              <a:rPr lang="en-IN" sz="2400" dirty="0" err="1" smtClean="0">
                <a:latin typeface="Kruti Dev 016" pitchFamily="2" charset="0"/>
              </a:rPr>
              <a:t>gS</a:t>
            </a:r>
            <a:r>
              <a:rPr lang="en-IN" sz="2400" dirty="0" smtClean="0">
                <a:latin typeface="Kruti Dev 016" pitchFamily="2" charset="0"/>
              </a:rPr>
              <a:t> %</a:t>
            </a:r>
            <a:endParaRPr lang="en-US" sz="2400" dirty="0" smtClean="0">
              <a:latin typeface="Kruti Dev 016" pitchFamily="2" charset="0"/>
            </a:endParaRPr>
          </a:p>
          <a:p>
            <a:pPr lvl="0"/>
            <a:r>
              <a:rPr lang="en-IN" sz="2400" dirty="0" err="1" smtClean="0">
                <a:latin typeface="Kruti Dev 016" pitchFamily="2" charset="0"/>
              </a:rPr>
              <a:t>iz;ksx’kkyk</a:t>
            </a:r>
            <a:r>
              <a:rPr lang="en-IN" sz="2400" dirty="0" smtClean="0">
                <a:latin typeface="Kruti Dev 016" pitchFamily="2" charset="0"/>
              </a:rPr>
              <a:t> </a:t>
            </a:r>
            <a:r>
              <a:rPr lang="en-IN" sz="2400" dirty="0" err="1" smtClean="0">
                <a:latin typeface="Kruti Dev 016" pitchFamily="2" charset="0"/>
              </a:rPr>
              <a:t>lsokvksa</a:t>
            </a:r>
            <a:r>
              <a:rPr lang="en-IN" sz="2400" dirty="0" smtClean="0">
                <a:latin typeface="Kruti Dev 016" pitchFamily="2" charset="0"/>
              </a:rPr>
              <a:t> }</a:t>
            </a:r>
            <a:r>
              <a:rPr lang="en-IN" sz="2400" dirty="0" err="1" smtClean="0">
                <a:latin typeface="Kruti Dev 016" pitchFamily="2" charset="0"/>
              </a:rPr>
              <a:t>kjk</a:t>
            </a:r>
            <a:r>
              <a:rPr lang="en-IN" sz="2400" dirty="0" smtClean="0">
                <a:latin typeface="Kruti Dev 016" pitchFamily="2" charset="0"/>
              </a:rPr>
              <a:t> mu </a:t>
            </a:r>
            <a:r>
              <a:rPr lang="en-IN" sz="2400" dirty="0" err="1" smtClean="0">
                <a:latin typeface="Kruti Dev 016" pitchFamily="2" charset="0"/>
              </a:rPr>
              <a:t>ih-,y-MCyw-,p</a:t>
            </a:r>
            <a:r>
              <a:rPr lang="en-IN" sz="2400" dirty="0" smtClean="0">
                <a:latin typeface="Kruti Dev 016" pitchFamily="2" charset="0"/>
              </a:rPr>
              <a:t>-,- dh </a:t>
            </a:r>
            <a:r>
              <a:rPr lang="en-IN" sz="2400" dirty="0" err="1" smtClean="0">
                <a:latin typeface="Kruti Dev 016" pitchFamily="2" charset="0"/>
              </a:rPr>
              <a:t>igpku</a:t>
            </a:r>
            <a:r>
              <a:rPr lang="en-IN" sz="2400" dirty="0" smtClean="0">
                <a:latin typeface="Kruti Dev 016" pitchFamily="2" charset="0"/>
              </a:rPr>
              <a:t> </a:t>
            </a:r>
            <a:r>
              <a:rPr lang="en-IN" sz="2400" dirty="0" err="1" smtClean="0">
                <a:latin typeface="Kruti Dev 016" pitchFamily="2" charset="0"/>
              </a:rPr>
              <a:t>djuk</a:t>
            </a:r>
            <a:r>
              <a:rPr lang="en-IN" sz="2400" dirty="0" smtClean="0">
                <a:latin typeface="Kruti Dev 016" pitchFamily="2" charset="0"/>
              </a:rPr>
              <a:t> </a:t>
            </a:r>
            <a:r>
              <a:rPr lang="en-IN" sz="2400" dirty="0" err="1" smtClean="0">
                <a:latin typeface="Kruti Dev 016" pitchFamily="2" charset="0"/>
              </a:rPr>
              <a:t>ftUgs</a:t>
            </a:r>
            <a:r>
              <a:rPr lang="en-IN" sz="2400" dirty="0" smtClean="0">
                <a:latin typeface="Kruti Dev 016" pitchFamily="2" charset="0"/>
              </a:rPr>
              <a:t> ,-</a:t>
            </a:r>
            <a:r>
              <a:rPr lang="en-IN" sz="2400" dirty="0" err="1" smtClean="0">
                <a:latin typeface="Kruti Dev 016" pitchFamily="2" charset="0"/>
              </a:rPr>
              <a:t>vkj-Vh</a:t>
            </a:r>
            <a:r>
              <a:rPr lang="en-IN" sz="2400" dirty="0" smtClean="0">
                <a:latin typeface="Kruti Dev 016" pitchFamily="2" charset="0"/>
              </a:rPr>
              <a:t>- </a:t>
            </a:r>
            <a:r>
              <a:rPr lang="en-IN" sz="2400" dirty="0" err="1" smtClean="0">
                <a:latin typeface="Kruti Dev 016" pitchFamily="2" charset="0"/>
              </a:rPr>
              <a:t>nsuk</a:t>
            </a:r>
            <a:r>
              <a:rPr lang="en-IN" sz="2400" dirty="0" smtClean="0">
                <a:latin typeface="Kruti Dev 016" pitchFamily="2" charset="0"/>
              </a:rPr>
              <a:t> </a:t>
            </a:r>
            <a:r>
              <a:rPr lang="en-IN" sz="2400" dirty="0" err="1" smtClean="0">
                <a:latin typeface="Kruti Dev 016" pitchFamily="2" charset="0"/>
              </a:rPr>
              <a:t>pkfg</a:t>
            </a:r>
            <a:r>
              <a:rPr lang="en-IN" sz="2400" dirty="0" smtClean="0">
                <a:latin typeface="Kruti Dev 016" pitchFamily="2" charset="0"/>
              </a:rPr>
              <a:t>, ¼,p-vkbZ-oh- </a:t>
            </a:r>
            <a:r>
              <a:rPr lang="en-IN" sz="2400" dirty="0" err="1" smtClean="0">
                <a:latin typeface="Kruti Dev 016" pitchFamily="2" charset="0"/>
              </a:rPr>
              <a:t>ijh</a:t>
            </a:r>
            <a:r>
              <a:rPr lang="en-IN" sz="2400" dirty="0" smtClean="0">
                <a:latin typeface="Kruti Dev 016" pitchFamily="2" charset="0"/>
              </a:rPr>
              <a:t>{</a:t>
            </a:r>
            <a:r>
              <a:rPr lang="en-IN" sz="2400" dirty="0" err="1" smtClean="0">
                <a:latin typeface="Kruti Dev 016" pitchFamily="2" charset="0"/>
              </a:rPr>
              <a:t>k.k</a:t>
            </a:r>
            <a:r>
              <a:rPr lang="en-IN" sz="2400" dirty="0" smtClean="0">
                <a:latin typeface="Kruti Dev 016" pitchFamily="2" charset="0"/>
              </a:rPr>
              <a:t> lh-Mh-4 x.kuk </a:t>
            </a:r>
            <a:r>
              <a:rPr lang="en-IN" sz="2400" dirty="0" err="1" smtClean="0">
                <a:latin typeface="Kruti Dev 016" pitchFamily="2" charset="0"/>
              </a:rPr>
              <a:t>vkSj</a:t>
            </a:r>
            <a:r>
              <a:rPr lang="en-IN" sz="2400" dirty="0" smtClean="0">
                <a:latin typeface="Kruti Dev 016" pitchFamily="2" charset="0"/>
              </a:rPr>
              <a:t> </a:t>
            </a:r>
            <a:r>
              <a:rPr lang="en-IN" sz="2400" dirty="0" err="1" smtClean="0">
                <a:latin typeface="Kruti Dev 016" pitchFamily="2" charset="0"/>
              </a:rPr>
              <a:t>vU</a:t>
            </a:r>
            <a:r>
              <a:rPr lang="en-IN" sz="2400" dirty="0" smtClean="0">
                <a:latin typeface="Kruti Dev 016" pitchFamily="2" charset="0"/>
              </a:rPr>
              <a:t>; </a:t>
            </a:r>
            <a:r>
              <a:rPr lang="en-IN" sz="2400" dirty="0" err="1" smtClean="0">
                <a:latin typeface="Kruti Dev 016" pitchFamily="2" charset="0"/>
              </a:rPr>
              <a:t>tkap</a:t>
            </a:r>
            <a:r>
              <a:rPr lang="en-IN" sz="2400" dirty="0" smtClean="0">
                <a:latin typeface="Kruti Dev 016" pitchFamily="2" charset="0"/>
              </a:rPr>
              <a:t> ½</a:t>
            </a:r>
            <a:endParaRPr lang="en-US" sz="2400" dirty="0" smtClean="0">
              <a:latin typeface="Kruti Dev 016" pitchFamily="2" charset="0"/>
            </a:endParaRPr>
          </a:p>
          <a:p>
            <a:pPr lvl="0"/>
            <a:r>
              <a:rPr lang="en-IN" sz="2400" dirty="0" smtClean="0">
                <a:latin typeface="Kruti Dev 016" pitchFamily="2" charset="0"/>
              </a:rPr>
              <a:t>,p-</a:t>
            </a:r>
            <a:r>
              <a:rPr lang="en-IN" sz="2400" dirty="0" err="1" smtClean="0">
                <a:latin typeface="Kruti Dev 016" pitchFamily="2" charset="0"/>
              </a:rPr>
              <a:t>vkbZ</a:t>
            </a:r>
            <a:r>
              <a:rPr lang="en-IN" sz="2400" dirty="0" smtClean="0">
                <a:latin typeface="Kruti Dev 016" pitchFamily="2" charset="0"/>
              </a:rPr>
              <a:t>-oh-@,</a:t>
            </a:r>
            <a:r>
              <a:rPr lang="en-IN" sz="2400" dirty="0" err="1" smtClean="0">
                <a:latin typeface="Kruti Dev 016" pitchFamily="2" charset="0"/>
              </a:rPr>
              <a:t>M~l</a:t>
            </a:r>
            <a:r>
              <a:rPr lang="en-IN" sz="2400" dirty="0" smtClean="0">
                <a:latin typeface="Kruti Dev 016" pitchFamily="2" charset="0"/>
              </a:rPr>
              <a:t> </a:t>
            </a:r>
            <a:r>
              <a:rPr lang="en-IN" sz="2400" dirty="0" err="1" smtClean="0">
                <a:latin typeface="Kruti Dev 016" pitchFamily="2" charset="0"/>
              </a:rPr>
              <a:t>laØfer</a:t>
            </a:r>
            <a:r>
              <a:rPr lang="en-IN" sz="2400" dirty="0" smtClean="0">
                <a:latin typeface="Kruti Dev 016" pitchFamily="2" charset="0"/>
              </a:rPr>
              <a:t> </a:t>
            </a:r>
            <a:r>
              <a:rPr lang="en-IN" sz="2400" dirty="0" err="1" smtClean="0">
                <a:latin typeface="Kruti Dev 016" pitchFamily="2" charset="0"/>
              </a:rPr>
              <a:t>O;fDr;ksa</a:t>
            </a:r>
            <a:r>
              <a:rPr lang="en-IN" sz="2400" dirty="0" smtClean="0">
                <a:latin typeface="Kruti Dev 016" pitchFamily="2" charset="0"/>
              </a:rPr>
              <a:t> </a:t>
            </a:r>
            <a:r>
              <a:rPr lang="en-IN" sz="2400" dirty="0" err="1" smtClean="0">
                <a:latin typeface="Kruti Dev 016" pitchFamily="2" charset="0"/>
              </a:rPr>
              <a:t>dks</a:t>
            </a:r>
            <a:r>
              <a:rPr lang="en-IN" sz="2400" dirty="0" smtClean="0">
                <a:latin typeface="Kruti Dev 016" pitchFamily="2" charset="0"/>
              </a:rPr>
              <a:t> </a:t>
            </a:r>
            <a:r>
              <a:rPr lang="en-IN" sz="2400" dirty="0" err="1" smtClean="0">
                <a:latin typeface="Kruti Dev 016" pitchFamily="2" charset="0"/>
              </a:rPr>
              <a:t>eq¶r</a:t>
            </a:r>
            <a:r>
              <a:rPr lang="en-IN" sz="2400" dirty="0" smtClean="0">
                <a:latin typeface="Kruti Dev 016" pitchFamily="2" charset="0"/>
              </a:rPr>
              <a:t> ,-</a:t>
            </a:r>
            <a:r>
              <a:rPr lang="en-IN" sz="2400" dirty="0" err="1" smtClean="0">
                <a:latin typeface="Kruti Dev 016" pitchFamily="2" charset="0"/>
              </a:rPr>
              <a:t>vkj</a:t>
            </a:r>
            <a:r>
              <a:rPr lang="en-IN" sz="2400" dirty="0" smtClean="0">
                <a:latin typeface="Kruti Dev 016" pitchFamily="2" charset="0"/>
              </a:rPr>
              <a:t>-oh- </a:t>
            </a:r>
            <a:r>
              <a:rPr lang="en-IN" sz="2400" dirty="0" err="1" smtClean="0">
                <a:latin typeface="Kruti Dev 016" pitchFamily="2" charset="0"/>
              </a:rPr>
              <a:t>nok,sa</a:t>
            </a:r>
            <a:r>
              <a:rPr lang="en-IN" sz="2400" dirty="0" smtClean="0">
                <a:latin typeface="Kruti Dev 016" pitchFamily="2" charset="0"/>
              </a:rPr>
              <a:t> A</a:t>
            </a:r>
            <a:endParaRPr lang="en-US" sz="2400" dirty="0" smtClean="0">
              <a:latin typeface="Kruti Dev 016" pitchFamily="2" charset="0"/>
            </a:endParaRPr>
          </a:p>
          <a:p>
            <a:pPr lvl="0"/>
            <a:r>
              <a:rPr lang="en-IN" sz="2400" dirty="0" err="1" smtClean="0">
                <a:latin typeface="Kruti Dev 016" pitchFamily="2" charset="0"/>
              </a:rPr>
              <a:t>mipkj</a:t>
            </a:r>
            <a:r>
              <a:rPr lang="en-IN" sz="2400" dirty="0" smtClean="0">
                <a:latin typeface="Kruti Dev 016" pitchFamily="2" charset="0"/>
              </a:rPr>
              <a:t> </a:t>
            </a:r>
            <a:r>
              <a:rPr lang="en-IN" sz="2400" dirty="0" err="1" smtClean="0">
                <a:latin typeface="Kruti Dev 016" pitchFamily="2" charset="0"/>
              </a:rPr>
              <a:t>ls</a:t>
            </a:r>
            <a:r>
              <a:rPr lang="en-IN" sz="2400" dirty="0" smtClean="0">
                <a:latin typeface="Kruti Dev 016" pitchFamily="2" charset="0"/>
              </a:rPr>
              <a:t> </a:t>
            </a:r>
            <a:r>
              <a:rPr lang="en-IN" sz="2400" dirty="0" err="1" smtClean="0">
                <a:latin typeface="Kruti Dev 016" pitchFamily="2" charset="0"/>
              </a:rPr>
              <a:t>igys</a:t>
            </a:r>
            <a:r>
              <a:rPr lang="en-IN" sz="2400" dirty="0" smtClean="0">
                <a:latin typeface="Kruti Dev 016" pitchFamily="2" charset="0"/>
              </a:rPr>
              <a:t> </a:t>
            </a:r>
            <a:r>
              <a:rPr lang="en-IN" sz="2400" dirty="0" err="1" smtClean="0">
                <a:latin typeface="Kruti Dev 016" pitchFamily="2" charset="0"/>
              </a:rPr>
              <a:t>vkSj</a:t>
            </a:r>
            <a:r>
              <a:rPr lang="en-IN" sz="2400" dirty="0" smtClean="0">
                <a:latin typeface="Kruti Dev 016" pitchFamily="2" charset="0"/>
              </a:rPr>
              <a:t> </a:t>
            </a:r>
            <a:r>
              <a:rPr lang="en-IN" sz="2400" dirty="0" err="1" smtClean="0">
                <a:latin typeface="Kruti Dev 016" pitchFamily="2" charset="0"/>
              </a:rPr>
              <a:t>mipkj</a:t>
            </a:r>
            <a:r>
              <a:rPr lang="en-IN" sz="2400" dirty="0" smtClean="0">
                <a:latin typeface="Kruti Dev 016" pitchFamily="2" charset="0"/>
              </a:rPr>
              <a:t> </a:t>
            </a:r>
            <a:r>
              <a:rPr lang="en-IN" sz="2400" dirty="0" err="1" smtClean="0">
                <a:latin typeface="Kruti Dev 016" pitchFamily="2" charset="0"/>
              </a:rPr>
              <a:t>ds</a:t>
            </a:r>
            <a:r>
              <a:rPr lang="en-IN" sz="2400" dirty="0" smtClean="0">
                <a:latin typeface="Kruti Dev 016" pitchFamily="2" charset="0"/>
              </a:rPr>
              <a:t> le;] </a:t>
            </a:r>
            <a:r>
              <a:rPr lang="en-IN" sz="2400" dirty="0" err="1" smtClean="0">
                <a:latin typeface="Kruti Dev 016" pitchFamily="2" charset="0"/>
              </a:rPr>
              <a:t>ijke’kZ</a:t>
            </a:r>
            <a:r>
              <a:rPr lang="en-IN" sz="2400" dirty="0" smtClean="0">
                <a:latin typeface="Kruti Dev 016" pitchFamily="2" charset="0"/>
              </a:rPr>
              <a:t> </a:t>
            </a:r>
            <a:r>
              <a:rPr lang="en-IN" sz="2400" dirty="0" err="1" smtClean="0">
                <a:latin typeface="Kruti Dev 016" pitchFamily="2" charset="0"/>
              </a:rPr>
              <a:t>lsaok,a</a:t>
            </a:r>
            <a:r>
              <a:rPr lang="en-IN" sz="2400" dirty="0" smtClean="0">
                <a:latin typeface="Kruti Dev 016" pitchFamily="2" charset="0"/>
              </a:rPr>
              <a:t> </a:t>
            </a:r>
            <a:r>
              <a:rPr lang="en-IN" sz="2400" dirty="0" err="1" smtClean="0">
                <a:latin typeface="Kruti Dev 016" pitchFamily="2" charset="0"/>
              </a:rPr>
              <a:t>rkfd</a:t>
            </a:r>
            <a:r>
              <a:rPr lang="en-IN" sz="2400" dirty="0" smtClean="0">
                <a:latin typeface="Kruti Dev 016" pitchFamily="2" charset="0"/>
              </a:rPr>
              <a:t> </a:t>
            </a:r>
            <a:r>
              <a:rPr lang="en-IN" sz="2400" dirty="0" err="1" smtClean="0">
                <a:latin typeface="Kruti Dev 016" pitchFamily="2" charset="0"/>
              </a:rPr>
              <a:t>nok</a:t>
            </a:r>
            <a:r>
              <a:rPr lang="en-IN" sz="2400" dirty="0" smtClean="0">
                <a:latin typeface="Kruti Dev 016" pitchFamily="2" charset="0"/>
              </a:rPr>
              <a:t> </a:t>
            </a:r>
            <a:r>
              <a:rPr lang="en-IN" sz="2400" dirty="0" err="1" smtClean="0">
                <a:latin typeface="Kruti Dev 016" pitchFamily="2" charset="0"/>
              </a:rPr>
              <a:t>dk</a:t>
            </a:r>
            <a:r>
              <a:rPr lang="en-IN" sz="2400" dirty="0" smtClean="0">
                <a:latin typeface="Kruti Dev 016" pitchFamily="2" charset="0"/>
              </a:rPr>
              <a:t> </a:t>
            </a:r>
            <a:r>
              <a:rPr lang="en-IN" sz="2400" dirty="0" err="1" smtClean="0">
                <a:latin typeface="Kruti Dev 016" pitchFamily="2" charset="0"/>
              </a:rPr>
              <a:t>vuqikyu</a:t>
            </a:r>
            <a:r>
              <a:rPr lang="en-IN" sz="2400" dirty="0" smtClean="0">
                <a:latin typeface="Kruti Dev 016" pitchFamily="2" charset="0"/>
              </a:rPr>
              <a:t> </a:t>
            </a:r>
            <a:r>
              <a:rPr lang="en-IN" sz="2400" dirty="0" err="1" smtClean="0">
                <a:latin typeface="Kruti Dev 016" pitchFamily="2" charset="0"/>
              </a:rPr>
              <a:t>lqfuf’pr</a:t>
            </a:r>
            <a:r>
              <a:rPr lang="en-IN" sz="2400" dirty="0" smtClean="0">
                <a:latin typeface="Kruti Dev 016" pitchFamily="2" charset="0"/>
              </a:rPr>
              <a:t> </a:t>
            </a:r>
            <a:r>
              <a:rPr lang="en-IN" sz="2400" dirty="0" err="1" smtClean="0">
                <a:latin typeface="Kruti Dev 016" pitchFamily="2" charset="0"/>
              </a:rPr>
              <a:t>gks</a:t>
            </a:r>
            <a:r>
              <a:rPr lang="en-IN" sz="2400" dirty="0" smtClean="0">
                <a:latin typeface="Kruti Dev 016" pitchFamily="2" charset="0"/>
              </a:rPr>
              <a:t> </a:t>
            </a:r>
            <a:r>
              <a:rPr lang="en-IN" sz="2400" dirty="0" err="1" smtClean="0">
                <a:latin typeface="Kruti Dev 016" pitchFamily="2" charset="0"/>
              </a:rPr>
              <a:t>ldsa</a:t>
            </a:r>
            <a:r>
              <a:rPr lang="en-IN" sz="2400" dirty="0" smtClean="0">
                <a:latin typeface="Kruti Dev 016" pitchFamily="2" charset="0"/>
              </a:rPr>
              <a:t> A</a:t>
            </a:r>
            <a:endParaRPr lang="en-US" sz="2400" dirty="0" smtClean="0">
              <a:latin typeface="Kruti Dev 016" pitchFamily="2" charset="0"/>
            </a:endParaRPr>
          </a:p>
          <a:p>
            <a:pPr lvl="0"/>
            <a:r>
              <a:rPr lang="en-IN" sz="2400" dirty="0" err="1" smtClean="0">
                <a:latin typeface="Kruti Dev 016" pitchFamily="2" charset="0"/>
              </a:rPr>
              <a:t>iks”k.k</a:t>
            </a:r>
            <a:r>
              <a:rPr lang="en-IN" sz="2400" dirty="0" smtClean="0">
                <a:latin typeface="Kruti Dev 016" pitchFamily="2" charset="0"/>
              </a:rPr>
              <a:t> dh t:jrksa] </a:t>
            </a:r>
            <a:r>
              <a:rPr lang="en-IN" sz="2400" dirty="0" err="1" smtClean="0">
                <a:latin typeface="Kruti Dev 016" pitchFamily="2" charset="0"/>
              </a:rPr>
              <a:t>LokLF</a:t>
            </a:r>
            <a:r>
              <a:rPr lang="en-IN" sz="2400" dirty="0" smtClean="0">
                <a:latin typeface="Kruti Dev 016" pitchFamily="2" charset="0"/>
              </a:rPr>
              <a:t>; </a:t>
            </a:r>
            <a:r>
              <a:rPr lang="en-IN" sz="2400" dirty="0" err="1" smtClean="0">
                <a:latin typeface="Kruti Dev 016" pitchFamily="2" charset="0"/>
              </a:rPr>
              <a:t>vkSj</a:t>
            </a:r>
            <a:r>
              <a:rPr lang="en-IN" sz="2400" dirty="0" smtClean="0">
                <a:latin typeface="Kruti Dev 016" pitchFamily="2" charset="0"/>
              </a:rPr>
              <a:t> </a:t>
            </a:r>
            <a:r>
              <a:rPr lang="en-IN" sz="2400" dirty="0" err="1" smtClean="0">
                <a:latin typeface="Kruti Dev 016" pitchFamily="2" charset="0"/>
              </a:rPr>
              <a:t>vU</a:t>
            </a:r>
            <a:r>
              <a:rPr lang="en-IN" sz="2400" dirty="0" smtClean="0">
                <a:latin typeface="Kruti Dev 016" pitchFamily="2" charset="0"/>
              </a:rPr>
              <a:t>; </a:t>
            </a:r>
            <a:r>
              <a:rPr lang="en-IN" sz="2400" dirty="0" err="1" smtClean="0">
                <a:latin typeface="Kruti Dev 016" pitchFamily="2" charset="0"/>
              </a:rPr>
              <a:t>jksdFkke</a:t>
            </a:r>
            <a:r>
              <a:rPr lang="en-IN" sz="2400" dirty="0" smtClean="0">
                <a:latin typeface="Kruti Dev 016" pitchFamily="2" charset="0"/>
              </a:rPr>
              <a:t> </a:t>
            </a:r>
            <a:r>
              <a:rPr lang="en-IN" sz="2400" dirty="0" err="1" smtClean="0">
                <a:latin typeface="Kruti Dev 016" pitchFamily="2" charset="0"/>
              </a:rPr>
              <a:t>ds</a:t>
            </a:r>
            <a:r>
              <a:rPr lang="en-IN" sz="2400" dirty="0" smtClean="0">
                <a:latin typeface="Kruti Dev 016" pitchFamily="2" charset="0"/>
              </a:rPr>
              <a:t> </a:t>
            </a:r>
            <a:r>
              <a:rPr lang="en-IN" sz="2400" dirty="0" err="1" smtClean="0">
                <a:latin typeface="Kruti Dev 016" pitchFamily="2" charset="0"/>
              </a:rPr>
              <a:t>mik;ksa</a:t>
            </a:r>
            <a:r>
              <a:rPr lang="en-IN" sz="2400" dirty="0" smtClean="0">
                <a:latin typeface="Kruti Dev 016" pitchFamily="2" charset="0"/>
              </a:rPr>
              <a:t> </a:t>
            </a:r>
            <a:r>
              <a:rPr lang="en-IN" sz="2400" dirty="0" err="1" smtClean="0">
                <a:latin typeface="Kruti Dev 016" pitchFamily="2" charset="0"/>
              </a:rPr>
              <a:t>ij</a:t>
            </a:r>
            <a:r>
              <a:rPr lang="en-IN" sz="2400" dirty="0" smtClean="0">
                <a:latin typeface="Kruti Dev 016" pitchFamily="2" charset="0"/>
              </a:rPr>
              <a:t> </a:t>
            </a:r>
            <a:r>
              <a:rPr lang="en-IN" sz="2400" dirty="0" err="1" smtClean="0">
                <a:latin typeface="Kruti Dev 016" pitchFamily="2" charset="0"/>
              </a:rPr>
              <a:t>f’k</a:t>
            </a:r>
            <a:r>
              <a:rPr lang="en-IN" sz="2400" dirty="0" smtClean="0">
                <a:latin typeface="Kruti Dev 016" pitchFamily="2" charset="0"/>
              </a:rPr>
              <a:t>{</a:t>
            </a:r>
            <a:r>
              <a:rPr lang="en-IN" sz="2400" dirty="0" err="1" smtClean="0">
                <a:latin typeface="Kruti Dev 016" pitchFamily="2" charset="0"/>
              </a:rPr>
              <a:t>kk</a:t>
            </a:r>
            <a:r>
              <a:rPr lang="en-IN" sz="2400" dirty="0" smtClean="0">
                <a:latin typeface="Kruti Dev 016" pitchFamily="2" charset="0"/>
              </a:rPr>
              <a:t> A</a:t>
            </a:r>
            <a:endParaRPr lang="en-US" sz="2400" dirty="0" smtClean="0">
              <a:latin typeface="Kruti Dev 016" pitchFamily="2" charset="0"/>
            </a:endParaRPr>
          </a:p>
          <a:p>
            <a:pPr lvl="0"/>
            <a:r>
              <a:rPr lang="en-IN" sz="2400" dirty="0" err="1" smtClean="0">
                <a:latin typeface="Kruti Dev 016" pitchFamily="2" charset="0"/>
              </a:rPr>
              <a:t>fo’ks”k</a:t>
            </a:r>
            <a:r>
              <a:rPr lang="en-IN" sz="2400" dirty="0" smtClean="0">
                <a:latin typeface="Kruti Dev 016" pitchFamily="2" charset="0"/>
              </a:rPr>
              <a:t> </a:t>
            </a:r>
            <a:r>
              <a:rPr lang="en-IN" sz="2400" dirty="0" err="1" smtClean="0">
                <a:latin typeface="Kruti Dev 016" pitchFamily="2" charset="0"/>
              </a:rPr>
              <a:t>lsokvksa</a:t>
            </a:r>
            <a:r>
              <a:rPr lang="en-IN" sz="2400" dirty="0" smtClean="0">
                <a:latin typeface="Kruti Dev 016" pitchFamily="2" charset="0"/>
              </a:rPr>
              <a:t> ;k </a:t>
            </a:r>
            <a:r>
              <a:rPr lang="en-IN" sz="2400" dirty="0" err="1" smtClean="0">
                <a:latin typeface="Kruti Dev 016" pitchFamily="2" charset="0"/>
              </a:rPr>
              <a:t>HkrhZ</a:t>
            </a:r>
            <a:r>
              <a:rPr lang="en-IN" sz="2400" dirty="0" smtClean="0">
                <a:latin typeface="Kruti Dev 016" pitchFamily="2" charset="0"/>
              </a:rPr>
              <a:t> </a:t>
            </a:r>
            <a:r>
              <a:rPr lang="en-IN" sz="2400" dirty="0" err="1" smtClean="0">
                <a:latin typeface="Kruti Dev 016" pitchFamily="2" charset="0"/>
              </a:rPr>
              <a:t>ds</a:t>
            </a:r>
            <a:r>
              <a:rPr lang="en-IN" sz="2400" dirty="0" smtClean="0">
                <a:latin typeface="Kruti Dev 016" pitchFamily="2" charset="0"/>
              </a:rPr>
              <a:t> </a:t>
            </a:r>
            <a:r>
              <a:rPr lang="en-IN" sz="2400" dirty="0" err="1" smtClean="0">
                <a:latin typeface="Kruti Dev 016" pitchFamily="2" charset="0"/>
              </a:rPr>
              <a:t>fy</a:t>
            </a:r>
            <a:r>
              <a:rPr lang="en-IN" sz="2400" dirty="0" smtClean="0">
                <a:latin typeface="Kruti Dev 016" pitchFamily="2" charset="0"/>
              </a:rPr>
              <a:t>, </a:t>
            </a:r>
            <a:r>
              <a:rPr lang="en-IN" sz="2400" dirty="0" err="1" smtClean="0">
                <a:latin typeface="Kruti Dev 016" pitchFamily="2" charset="0"/>
              </a:rPr>
              <a:t>lanfHkZr</a:t>
            </a:r>
            <a:r>
              <a:rPr lang="en-IN" sz="2400" dirty="0" smtClean="0">
                <a:latin typeface="Kruti Dev 016" pitchFamily="2" charset="0"/>
              </a:rPr>
              <a:t> </a:t>
            </a:r>
            <a:r>
              <a:rPr lang="en-IN" sz="2400" dirty="0" err="1" smtClean="0">
                <a:latin typeface="Kruti Dev 016" pitchFamily="2" charset="0"/>
              </a:rPr>
              <a:t>lsok,a</a:t>
            </a:r>
            <a:r>
              <a:rPr lang="en-IN" sz="2400" dirty="0" smtClean="0">
                <a:latin typeface="Kruti Dev 016" pitchFamily="2" charset="0"/>
              </a:rPr>
              <a:t> A</a:t>
            </a:r>
          </a:p>
          <a:p>
            <a:pPr lvl="0"/>
            <a:r>
              <a:rPr lang="en-IN" sz="2400" dirty="0" err="1" smtClean="0">
                <a:latin typeface="Kruti Dev 016" pitchFamily="2" charset="0"/>
              </a:rPr>
              <a:t>daMkse</a:t>
            </a:r>
            <a:r>
              <a:rPr lang="en-IN" sz="2400" dirty="0" smtClean="0">
                <a:latin typeface="Kruti Dev 016" pitchFamily="2" charset="0"/>
              </a:rPr>
              <a:t> </a:t>
            </a:r>
            <a:r>
              <a:rPr lang="en-IN" sz="2400" dirty="0" err="1" smtClean="0">
                <a:latin typeface="Kruti Dev 016" pitchFamily="2" charset="0"/>
              </a:rPr>
              <a:t>forj.k</a:t>
            </a:r>
            <a:endParaRPr lang="en-IN" sz="2400" dirty="0" smtClean="0">
              <a:latin typeface="Kruti Dev 016" pitchFamily="2" charset="0"/>
            </a:endParaRPr>
          </a:p>
          <a:p>
            <a:pPr>
              <a:lnSpc>
                <a:spcPct val="90000"/>
              </a:lnSpc>
              <a:buFont typeface="Wingdings" pitchFamily="2" charset="2"/>
              <a:buNone/>
            </a:pPr>
            <a:r>
              <a:rPr lang="en-US" sz="2000" dirty="0" smtClean="0"/>
              <a:t>	</a:t>
            </a:r>
            <a:endParaRPr lang="en-US" sz="20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A894BC7E-D6C2-40CF-83B3-8B2A5BFBBC4C}" type="slidenum">
              <a:rPr lang="en-US"/>
              <a:pPr/>
              <a:t>13</a:t>
            </a:fld>
            <a:endParaRPr lang="en-US"/>
          </a:p>
        </p:txBody>
      </p:sp>
      <p:sp>
        <p:nvSpPr>
          <p:cNvPr id="207874" name="AutoShape 2"/>
          <p:cNvSpPr>
            <a:spLocks noGrp="1" noChangeArrowheads="1"/>
          </p:cNvSpPr>
          <p:nvPr>
            <p:ph type="title"/>
          </p:nvPr>
        </p:nvSpPr>
        <p:spPr/>
        <p:txBody>
          <a:bodyPr/>
          <a:lstStyle/>
          <a:p>
            <a:pPr algn="ctr"/>
            <a:r>
              <a:rPr lang="en-IN" sz="4000" dirty="0" err="1" smtClean="0">
                <a:latin typeface="Kruti Dev 016" pitchFamily="2" charset="0"/>
              </a:rPr>
              <a:t>fyad</a:t>
            </a:r>
            <a:r>
              <a:rPr lang="en-IN" sz="4000" dirty="0" smtClean="0">
                <a:latin typeface="Kruti Dev 016" pitchFamily="2" charset="0"/>
              </a:rPr>
              <a:t> ,- </a:t>
            </a:r>
            <a:r>
              <a:rPr lang="en-IN" sz="4000" dirty="0" err="1" smtClean="0">
                <a:latin typeface="Kruti Dev 016" pitchFamily="2" charset="0"/>
              </a:rPr>
              <a:t>vkj</a:t>
            </a:r>
            <a:r>
              <a:rPr lang="en-IN" sz="4000" dirty="0" smtClean="0">
                <a:latin typeface="Kruti Dev 016" pitchFamily="2" charset="0"/>
              </a:rPr>
              <a:t>- </a:t>
            </a:r>
            <a:r>
              <a:rPr lang="en-IN" sz="4000" dirty="0" err="1" smtClean="0">
                <a:latin typeface="Kruti Dev 016" pitchFamily="2" charset="0"/>
              </a:rPr>
              <a:t>Vh</a:t>
            </a:r>
            <a:r>
              <a:rPr lang="en-IN" sz="4000" dirty="0" smtClean="0">
                <a:latin typeface="Kruti Dev 016" pitchFamily="2" charset="0"/>
              </a:rPr>
              <a:t>- </a:t>
            </a:r>
            <a:r>
              <a:rPr lang="en-IN" sz="4000" dirty="0" err="1" smtClean="0">
                <a:latin typeface="Kruti Dev 016" pitchFamily="2" charset="0"/>
              </a:rPr>
              <a:t>dsUnz</a:t>
            </a:r>
            <a:endParaRPr lang="en-US" sz="4000" dirty="0"/>
          </a:p>
        </p:txBody>
      </p:sp>
      <p:sp>
        <p:nvSpPr>
          <p:cNvPr id="207875" name="Rectangle 3"/>
          <p:cNvSpPr>
            <a:spLocks noGrp="1" noChangeArrowheads="1"/>
          </p:cNvSpPr>
          <p:nvPr>
            <p:ph type="body" idx="1"/>
          </p:nvPr>
        </p:nvSpPr>
        <p:spPr>
          <a:xfrm>
            <a:off x="685800" y="2219324"/>
            <a:ext cx="8153400" cy="4486275"/>
          </a:xfrm>
        </p:spPr>
        <p:txBody>
          <a:bodyPr/>
          <a:lstStyle/>
          <a:p>
            <a:pPr marL="0" indent="0">
              <a:buNone/>
            </a:pPr>
            <a:r>
              <a:rPr lang="en-IN" dirty="0" err="1" smtClean="0">
                <a:latin typeface="Kruti Dev 016" pitchFamily="2" charset="0"/>
              </a:rPr>
              <a:t>fyad</a:t>
            </a:r>
            <a:r>
              <a:rPr lang="en-IN" dirty="0" smtClean="0">
                <a:latin typeface="Kruti Dev 016" pitchFamily="2" charset="0"/>
              </a:rPr>
              <a:t> ,-</a:t>
            </a:r>
            <a:r>
              <a:rPr lang="en-IN" dirty="0" err="1" smtClean="0">
                <a:latin typeface="Kruti Dev 016" pitchFamily="2" charset="0"/>
              </a:rPr>
              <a:t>vkj-Vh</a:t>
            </a:r>
            <a:r>
              <a:rPr lang="en-IN" dirty="0" smtClean="0">
                <a:latin typeface="Kruti Dev 016" pitchFamily="2" charset="0"/>
              </a:rPr>
              <a:t>- </a:t>
            </a:r>
            <a:r>
              <a:rPr lang="en-IN" dirty="0" err="1" smtClean="0">
                <a:latin typeface="Kruti Dev 016" pitchFamily="2" charset="0"/>
              </a:rPr>
              <a:t>dsUnz</a:t>
            </a:r>
            <a:r>
              <a:rPr lang="en-IN" dirty="0" smtClean="0">
                <a:latin typeface="Kruti Dev 016" pitchFamily="2" charset="0"/>
              </a:rPr>
              <a:t> </a:t>
            </a:r>
            <a:r>
              <a:rPr lang="en-IN" dirty="0" err="1" smtClean="0">
                <a:latin typeface="Kruti Dev 016" pitchFamily="2" charset="0"/>
              </a:rPr>
              <a:t>esa</a:t>
            </a:r>
            <a:r>
              <a:rPr lang="en-IN" dirty="0" smtClean="0">
                <a:latin typeface="Kruti Dev 016" pitchFamily="2" charset="0"/>
              </a:rPr>
              <a:t> </a:t>
            </a:r>
            <a:r>
              <a:rPr lang="en-IN" dirty="0" err="1" smtClean="0">
                <a:latin typeface="Kruti Dev 016" pitchFamily="2" charset="0"/>
              </a:rPr>
              <a:t>nh</a:t>
            </a:r>
            <a:r>
              <a:rPr lang="en-IN" dirty="0" smtClean="0">
                <a:latin typeface="Kruti Dev 016" pitchFamily="2" charset="0"/>
              </a:rPr>
              <a:t> </a:t>
            </a:r>
            <a:r>
              <a:rPr lang="en-IN" dirty="0" err="1" smtClean="0">
                <a:latin typeface="Kruti Dev 016" pitchFamily="2" charset="0"/>
              </a:rPr>
              <a:t>tkus</a:t>
            </a:r>
            <a:r>
              <a:rPr lang="en-IN" dirty="0" smtClean="0">
                <a:latin typeface="Kruti Dev 016" pitchFamily="2" charset="0"/>
              </a:rPr>
              <a:t> </a:t>
            </a:r>
            <a:r>
              <a:rPr lang="en-IN" dirty="0" err="1" smtClean="0">
                <a:latin typeface="Kruti Dev 016" pitchFamily="2" charset="0"/>
              </a:rPr>
              <a:t>okyh</a:t>
            </a:r>
            <a:r>
              <a:rPr lang="en-IN" dirty="0" smtClean="0">
                <a:latin typeface="Kruti Dev 016" pitchFamily="2" charset="0"/>
              </a:rPr>
              <a:t> </a:t>
            </a:r>
            <a:r>
              <a:rPr lang="en-IN" dirty="0" err="1" smtClean="0">
                <a:latin typeface="Kruti Dev 016" pitchFamily="2" charset="0"/>
              </a:rPr>
              <a:t>lsok,a</a:t>
            </a:r>
            <a:r>
              <a:rPr lang="en-IN" dirty="0" smtClean="0">
                <a:latin typeface="Kruti Dev 016" pitchFamily="2" charset="0"/>
              </a:rPr>
              <a:t> </a:t>
            </a:r>
            <a:r>
              <a:rPr lang="en-IN" dirty="0" err="1" smtClean="0">
                <a:latin typeface="Kruti Dev 016" pitchFamily="2" charset="0"/>
              </a:rPr>
              <a:t>gS</a:t>
            </a:r>
            <a:r>
              <a:rPr lang="en-IN" dirty="0" smtClean="0">
                <a:latin typeface="Kruti Dev 016" pitchFamily="2" charset="0"/>
              </a:rPr>
              <a:t> %</a:t>
            </a:r>
            <a:endParaRPr lang="en-US" dirty="0" smtClean="0">
              <a:latin typeface="Kruti Dev 016" pitchFamily="2" charset="0"/>
            </a:endParaRPr>
          </a:p>
          <a:p>
            <a:pPr lvl="0"/>
            <a:r>
              <a:rPr lang="en-IN" dirty="0" smtClean="0">
                <a:latin typeface="Kruti Dev 016" pitchFamily="2" charset="0"/>
              </a:rPr>
              <a:t>,-</a:t>
            </a:r>
            <a:r>
              <a:rPr lang="en-IN" dirty="0" err="1" smtClean="0">
                <a:latin typeface="Kruti Dev 016" pitchFamily="2" charset="0"/>
              </a:rPr>
              <a:t>vkj-Vh</a:t>
            </a:r>
            <a:r>
              <a:rPr lang="en-IN" dirty="0" smtClean="0">
                <a:latin typeface="Kruti Dev 016" pitchFamily="2" charset="0"/>
              </a:rPr>
              <a:t>- </a:t>
            </a:r>
            <a:r>
              <a:rPr lang="en-IN" dirty="0" err="1" smtClean="0">
                <a:latin typeface="Kruti Dev 016" pitchFamily="2" charset="0"/>
              </a:rPr>
              <a:t>nok</a:t>
            </a:r>
            <a:r>
              <a:rPr lang="en-IN" dirty="0" smtClean="0">
                <a:latin typeface="Kruti Dev 016" pitchFamily="2" charset="0"/>
              </a:rPr>
              <a:t> </a:t>
            </a:r>
            <a:r>
              <a:rPr lang="en-IN" dirty="0" err="1" smtClean="0">
                <a:latin typeface="Kruti Dev 016" pitchFamily="2" charset="0"/>
              </a:rPr>
              <a:t>dk</a:t>
            </a:r>
            <a:r>
              <a:rPr lang="en-IN" dirty="0" smtClean="0">
                <a:latin typeface="Kruti Dev 016" pitchFamily="2" charset="0"/>
              </a:rPr>
              <a:t> </a:t>
            </a:r>
            <a:r>
              <a:rPr lang="en-IN" dirty="0" err="1" smtClean="0">
                <a:latin typeface="Kruti Dev 016" pitchFamily="2" charset="0"/>
              </a:rPr>
              <a:t>forj.k</a:t>
            </a:r>
            <a:r>
              <a:rPr lang="en-IN" dirty="0" smtClean="0">
                <a:latin typeface="Kruti Dev 016" pitchFamily="2" charset="0"/>
              </a:rPr>
              <a:t> o </a:t>
            </a:r>
            <a:r>
              <a:rPr lang="en-IN" dirty="0" err="1" smtClean="0">
                <a:latin typeface="Kruti Dev 016" pitchFamily="2" charset="0"/>
              </a:rPr>
              <a:t>bykt</a:t>
            </a:r>
            <a:endParaRPr lang="en-US" dirty="0" smtClean="0">
              <a:latin typeface="Kruti Dev 016" pitchFamily="2" charset="0"/>
            </a:endParaRPr>
          </a:p>
          <a:p>
            <a:pPr lvl="0"/>
            <a:r>
              <a:rPr lang="en-IN" dirty="0" smtClean="0">
                <a:latin typeface="Kruti Dev 016" pitchFamily="2" charset="0"/>
              </a:rPr>
              <a:t>,-</a:t>
            </a:r>
            <a:r>
              <a:rPr lang="en-IN" dirty="0" err="1" smtClean="0">
                <a:latin typeface="Kruti Dev 016" pitchFamily="2" charset="0"/>
              </a:rPr>
              <a:t>vkj-Vh</a:t>
            </a:r>
            <a:r>
              <a:rPr lang="en-IN" dirty="0" smtClean="0">
                <a:latin typeface="Kruti Dev 016" pitchFamily="2" charset="0"/>
              </a:rPr>
              <a:t>- </a:t>
            </a:r>
            <a:r>
              <a:rPr lang="en-IN" dirty="0" err="1" smtClean="0">
                <a:latin typeface="Kruti Dev 016" pitchFamily="2" charset="0"/>
              </a:rPr>
              <a:t>ds</a:t>
            </a:r>
            <a:r>
              <a:rPr lang="en-IN" dirty="0" smtClean="0">
                <a:latin typeface="Kruti Dev 016" pitchFamily="2" charset="0"/>
              </a:rPr>
              <a:t> </a:t>
            </a:r>
            <a:r>
              <a:rPr lang="en-IN" dirty="0" err="1" smtClean="0">
                <a:latin typeface="Kruti Dev 016" pitchFamily="2" charset="0"/>
              </a:rPr>
              <a:t>ejhtksa</a:t>
            </a:r>
            <a:r>
              <a:rPr lang="en-IN" dirty="0" smtClean="0">
                <a:latin typeface="Kruti Dev 016" pitchFamily="2" charset="0"/>
              </a:rPr>
              <a:t> </a:t>
            </a:r>
            <a:r>
              <a:rPr lang="en-IN" dirty="0" err="1" smtClean="0">
                <a:latin typeface="Kruti Dev 016" pitchFamily="2" charset="0"/>
              </a:rPr>
              <a:t>dk</a:t>
            </a:r>
            <a:r>
              <a:rPr lang="en-IN" dirty="0" smtClean="0">
                <a:latin typeface="Kruti Dev 016" pitchFamily="2" charset="0"/>
              </a:rPr>
              <a:t> </a:t>
            </a:r>
            <a:r>
              <a:rPr lang="en-IN" dirty="0" err="1" smtClean="0">
                <a:latin typeface="Kruti Dev 016" pitchFamily="2" charset="0"/>
              </a:rPr>
              <a:t>voljoknh</a:t>
            </a:r>
            <a:r>
              <a:rPr lang="en-IN" dirty="0" smtClean="0">
                <a:latin typeface="Kruti Dev 016" pitchFamily="2" charset="0"/>
              </a:rPr>
              <a:t> </a:t>
            </a:r>
            <a:r>
              <a:rPr lang="en-IN" dirty="0" err="1" smtClean="0">
                <a:latin typeface="Kruti Dev 016" pitchFamily="2" charset="0"/>
              </a:rPr>
              <a:t>laØe.k</a:t>
            </a:r>
            <a:r>
              <a:rPr lang="en-IN" dirty="0" smtClean="0">
                <a:latin typeface="Kruti Dev 016" pitchFamily="2" charset="0"/>
              </a:rPr>
              <a:t>] </a:t>
            </a:r>
            <a:r>
              <a:rPr lang="en-IN" dirty="0" err="1" smtClean="0">
                <a:latin typeface="Kruti Dev 016" pitchFamily="2" charset="0"/>
              </a:rPr>
              <a:t>nq”izHkko</a:t>
            </a:r>
            <a:r>
              <a:rPr lang="en-IN" dirty="0" smtClean="0">
                <a:latin typeface="Kruti Dev 016" pitchFamily="2" charset="0"/>
              </a:rPr>
              <a:t>] </a:t>
            </a:r>
            <a:r>
              <a:rPr lang="en-IN" dirty="0" err="1" smtClean="0">
                <a:latin typeface="Kruti Dev 016" pitchFamily="2" charset="0"/>
              </a:rPr>
              <a:t>vuqikyu</a:t>
            </a:r>
            <a:r>
              <a:rPr lang="en-IN" dirty="0" smtClean="0">
                <a:latin typeface="Kruti Dev 016" pitchFamily="2" charset="0"/>
              </a:rPr>
              <a:t> </a:t>
            </a:r>
            <a:r>
              <a:rPr lang="en-IN" dirty="0" err="1" smtClean="0">
                <a:latin typeface="Kruti Dev 016" pitchFamily="2" charset="0"/>
              </a:rPr>
              <a:t>vkSj</a:t>
            </a:r>
            <a:r>
              <a:rPr lang="en-IN" dirty="0" smtClean="0">
                <a:latin typeface="Kruti Dev 016" pitchFamily="2" charset="0"/>
              </a:rPr>
              <a:t> </a:t>
            </a:r>
            <a:r>
              <a:rPr lang="en-IN" dirty="0" err="1" smtClean="0">
                <a:latin typeface="Kruti Dev 016" pitchFamily="2" charset="0"/>
              </a:rPr>
              <a:t>otu</a:t>
            </a:r>
            <a:r>
              <a:rPr lang="en-IN" dirty="0" smtClean="0">
                <a:latin typeface="Kruti Dev 016" pitchFamily="2" charset="0"/>
              </a:rPr>
              <a:t> dh </a:t>
            </a:r>
            <a:r>
              <a:rPr lang="en-IN" dirty="0" err="1" smtClean="0">
                <a:latin typeface="Kruti Dev 016" pitchFamily="2" charset="0"/>
              </a:rPr>
              <a:t>fuxjkuh</a:t>
            </a:r>
            <a:r>
              <a:rPr lang="en-IN" dirty="0" smtClean="0">
                <a:latin typeface="Kruti Dev 016" pitchFamily="2" charset="0"/>
              </a:rPr>
              <a:t> </a:t>
            </a:r>
            <a:r>
              <a:rPr lang="en-IN" dirty="0" err="1" smtClean="0">
                <a:latin typeface="Kruti Dev 016" pitchFamily="2" charset="0"/>
              </a:rPr>
              <a:t>djuk</a:t>
            </a:r>
            <a:r>
              <a:rPr lang="en-IN" dirty="0" smtClean="0">
                <a:latin typeface="Kruti Dev 016" pitchFamily="2" charset="0"/>
              </a:rPr>
              <a:t> A</a:t>
            </a:r>
            <a:endParaRPr lang="en-US" dirty="0" smtClean="0">
              <a:latin typeface="Kruti Dev 016" pitchFamily="2" charset="0"/>
            </a:endParaRPr>
          </a:p>
          <a:p>
            <a:pPr lvl="0"/>
            <a:r>
              <a:rPr lang="en-IN" dirty="0" smtClean="0">
                <a:latin typeface="Kruti Dev 016" pitchFamily="2" charset="0"/>
              </a:rPr>
              <a:t>,-</a:t>
            </a:r>
            <a:r>
              <a:rPr lang="en-IN" dirty="0" err="1" smtClean="0">
                <a:latin typeface="Kruti Dev 016" pitchFamily="2" charset="0"/>
              </a:rPr>
              <a:t>vkj-Vh</a:t>
            </a:r>
            <a:r>
              <a:rPr lang="en-IN" dirty="0" smtClean="0">
                <a:latin typeface="Kruti Dev 016" pitchFamily="2" charset="0"/>
              </a:rPr>
              <a:t>- </a:t>
            </a:r>
            <a:r>
              <a:rPr lang="en-IN" dirty="0" err="1" smtClean="0">
                <a:latin typeface="Kruti Dev 016" pitchFamily="2" charset="0"/>
              </a:rPr>
              <a:t>dsUnzksa</a:t>
            </a:r>
            <a:r>
              <a:rPr lang="en-IN" dirty="0" smtClean="0">
                <a:latin typeface="Kruti Dev 016" pitchFamily="2" charset="0"/>
              </a:rPr>
              <a:t> </a:t>
            </a:r>
            <a:r>
              <a:rPr lang="en-IN" dirty="0" err="1" smtClean="0">
                <a:latin typeface="Kruti Dev 016" pitchFamily="2" charset="0"/>
              </a:rPr>
              <a:t>ij</a:t>
            </a:r>
            <a:r>
              <a:rPr lang="en-IN" dirty="0" smtClean="0">
                <a:latin typeface="Kruti Dev 016" pitchFamily="2" charset="0"/>
              </a:rPr>
              <a:t> </a:t>
            </a:r>
            <a:r>
              <a:rPr lang="en-IN" dirty="0" err="1" smtClean="0">
                <a:latin typeface="Kruti Dev 016" pitchFamily="2" charset="0"/>
              </a:rPr>
              <a:t>bykt</a:t>
            </a:r>
            <a:r>
              <a:rPr lang="en-IN" dirty="0" smtClean="0">
                <a:latin typeface="Kruti Dev 016" pitchFamily="2" charset="0"/>
              </a:rPr>
              <a:t>] </a:t>
            </a:r>
            <a:r>
              <a:rPr lang="en-IN" dirty="0" err="1" smtClean="0">
                <a:latin typeface="Kruti Dev 016" pitchFamily="2" charset="0"/>
              </a:rPr>
              <a:t>nok</a:t>
            </a:r>
            <a:r>
              <a:rPr lang="en-IN" dirty="0" smtClean="0">
                <a:latin typeface="Kruti Dev 016" pitchFamily="2" charset="0"/>
              </a:rPr>
              <a:t> </a:t>
            </a:r>
            <a:r>
              <a:rPr lang="en-IN" dirty="0" err="1" smtClean="0">
                <a:latin typeface="Kruti Dev 016" pitchFamily="2" charset="0"/>
              </a:rPr>
              <a:t>ds</a:t>
            </a:r>
            <a:r>
              <a:rPr lang="en-IN" dirty="0" smtClean="0">
                <a:latin typeface="Kruti Dev 016" pitchFamily="2" charset="0"/>
              </a:rPr>
              <a:t> </a:t>
            </a:r>
            <a:r>
              <a:rPr lang="en-IN" dirty="0" err="1" smtClean="0">
                <a:latin typeface="Kruti Dev 016" pitchFamily="2" charset="0"/>
              </a:rPr>
              <a:t>nq”izHkko</a:t>
            </a:r>
            <a:r>
              <a:rPr lang="en-IN" dirty="0" smtClean="0">
                <a:latin typeface="Kruti Dev 016" pitchFamily="2" charset="0"/>
              </a:rPr>
              <a:t>] </a:t>
            </a:r>
            <a:r>
              <a:rPr lang="en-IN" dirty="0" err="1" smtClean="0">
                <a:latin typeface="Kruti Dev 016" pitchFamily="2" charset="0"/>
              </a:rPr>
              <a:t>izlo</a:t>
            </a:r>
            <a:r>
              <a:rPr lang="en-IN" dirty="0" smtClean="0">
                <a:latin typeface="Kruti Dev 016" pitchFamily="2" charset="0"/>
              </a:rPr>
              <a:t> </a:t>
            </a:r>
            <a:r>
              <a:rPr lang="en-IN" dirty="0" err="1" smtClean="0">
                <a:latin typeface="Kruti Dev 016" pitchFamily="2" charset="0"/>
              </a:rPr>
              <a:t>iwoZ</a:t>
            </a:r>
            <a:r>
              <a:rPr lang="en-IN" dirty="0" smtClean="0">
                <a:latin typeface="Kruti Dev 016" pitchFamily="2" charset="0"/>
              </a:rPr>
              <a:t> ns[</a:t>
            </a:r>
            <a:r>
              <a:rPr lang="en-IN" dirty="0" err="1" smtClean="0">
                <a:latin typeface="Kruti Dev 016" pitchFamily="2" charset="0"/>
              </a:rPr>
              <a:t>kHkky</a:t>
            </a:r>
            <a:r>
              <a:rPr lang="en-IN" dirty="0" smtClean="0">
                <a:latin typeface="Kruti Dev 016" pitchFamily="2" charset="0"/>
              </a:rPr>
              <a:t> </a:t>
            </a:r>
            <a:r>
              <a:rPr lang="en-IN" dirty="0" err="1" smtClean="0">
                <a:latin typeface="Kruti Dev 016" pitchFamily="2" charset="0"/>
              </a:rPr>
              <a:t>bR;kfn</a:t>
            </a:r>
            <a:r>
              <a:rPr lang="en-IN" dirty="0" smtClean="0">
                <a:latin typeface="Kruti Dev 016" pitchFamily="2" charset="0"/>
              </a:rPr>
              <a:t> </a:t>
            </a:r>
            <a:r>
              <a:rPr lang="en-IN" dirty="0" err="1" smtClean="0">
                <a:latin typeface="Kruti Dev 016" pitchFamily="2" charset="0"/>
              </a:rPr>
              <a:t>ds</a:t>
            </a:r>
            <a:r>
              <a:rPr lang="en-IN" dirty="0" smtClean="0">
                <a:latin typeface="Kruti Dev 016" pitchFamily="2" charset="0"/>
              </a:rPr>
              <a:t> </a:t>
            </a:r>
            <a:r>
              <a:rPr lang="en-IN" dirty="0" err="1" smtClean="0">
                <a:latin typeface="Kruti Dev 016" pitchFamily="2" charset="0"/>
              </a:rPr>
              <a:t>fy</a:t>
            </a:r>
            <a:r>
              <a:rPr lang="en-IN" dirty="0" smtClean="0">
                <a:latin typeface="Kruti Dev 016" pitchFamily="2" charset="0"/>
              </a:rPr>
              <a:t>, </a:t>
            </a:r>
            <a:r>
              <a:rPr lang="en-IN" dirty="0" err="1" smtClean="0">
                <a:latin typeface="Kruti Dev 016" pitchFamily="2" charset="0"/>
              </a:rPr>
              <a:t>jsQjy</a:t>
            </a:r>
            <a:r>
              <a:rPr lang="en-IN" dirty="0" smtClean="0">
                <a:latin typeface="Kruti Dev 016" pitchFamily="2" charset="0"/>
              </a:rPr>
              <a:t> </a:t>
            </a:r>
            <a:r>
              <a:rPr lang="en-IN" dirty="0" err="1" smtClean="0">
                <a:latin typeface="Kruti Dev 016" pitchFamily="2" charset="0"/>
              </a:rPr>
              <a:t>lsok,a</a:t>
            </a:r>
            <a:r>
              <a:rPr lang="en-IN" dirty="0" smtClean="0">
                <a:latin typeface="Kruti Dev 016" pitchFamily="2" charset="0"/>
              </a:rPr>
              <a:t> A</a:t>
            </a:r>
            <a:endParaRPr lang="en-US" dirty="0" smtClean="0">
              <a:latin typeface="Kruti Dev 016" pitchFamily="2" charset="0"/>
            </a:endParaRPr>
          </a:p>
          <a:p>
            <a:pPr lvl="0"/>
            <a:r>
              <a:rPr lang="en-IN" dirty="0" err="1" smtClean="0">
                <a:latin typeface="Kruti Dev 016" pitchFamily="2" charset="0"/>
              </a:rPr>
              <a:t>ekufld</a:t>
            </a:r>
            <a:r>
              <a:rPr lang="en-IN" dirty="0" smtClean="0">
                <a:latin typeface="Kruti Dev 016" pitchFamily="2" charset="0"/>
              </a:rPr>
              <a:t> </a:t>
            </a:r>
            <a:r>
              <a:rPr lang="en-IN" dirty="0" err="1" smtClean="0">
                <a:latin typeface="Kruti Dev 016" pitchFamily="2" charset="0"/>
              </a:rPr>
              <a:t>lgk;rk</a:t>
            </a:r>
            <a:endParaRPr lang="en-US" dirty="0" smtClean="0">
              <a:latin typeface="Kruti Dev 016" pitchFamily="2" charset="0"/>
            </a:endParaRPr>
          </a:p>
          <a:p>
            <a:pPr lvl="0"/>
            <a:r>
              <a:rPr lang="en-IN" dirty="0" err="1" smtClean="0">
                <a:latin typeface="Kruti Dev 016" pitchFamily="2" charset="0"/>
              </a:rPr>
              <a:t>vuqikyu</a:t>
            </a:r>
            <a:r>
              <a:rPr lang="en-IN" dirty="0" smtClean="0">
                <a:latin typeface="Kruti Dev 016" pitchFamily="2" charset="0"/>
              </a:rPr>
              <a:t> </a:t>
            </a:r>
            <a:r>
              <a:rPr lang="en-IN" dirty="0" err="1" smtClean="0">
                <a:latin typeface="Kruti Dev 016" pitchFamily="2" charset="0"/>
              </a:rPr>
              <a:t>ijke’kZ</a:t>
            </a:r>
            <a:endParaRPr lang="en-US" dirty="0" smtClean="0">
              <a:latin typeface="Kruti Dev 016" pitchFamily="2" charset="0"/>
            </a:endParaRPr>
          </a:p>
          <a:p>
            <a:pPr lvl="0"/>
            <a:r>
              <a:rPr lang="en-IN" dirty="0" err="1" smtClean="0">
                <a:latin typeface="Kruti Dev 016" pitchFamily="2" charset="0"/>
              </a:rPr>
              <a:t>laØe.k</a:t>
            </a:r>
            <a:r>
              <a:rPr lang="en-IN" dirty="0" smtClean="0">
                <a:latin typeface="Kruti Dev 016" pitchFamily="2" charset="0"/>
              </a:rPr>
              <a:t> </a:t>
            </a:r>
            <a:r>
              <a:rPr lang="en-IN" dirty="0" err="1" smtClean="0">
                <a:latin typeface="Kruti Dev 016" pitchFamily="2" charset="0"/>
              </a:rPr>
              <a:t>dks</a:t>
            </a:r>
            <a:r>
              <a:rPr lang="en-IN" dirty="0" smtClean="0">
                <a:latin typeface="Kruti Dev 016" pitchFamily="2" charset="0"/>
              </a:rPr>
              <a:t> </a:t>
            </a:r>
            <a:r>
              <a:rPr lang="en-IN" dirty="0" err="1" smtClean="0">
                <a:latin typeface="Kruti Dev 016" pitchFamily="2" charset="0"/>
              </a:rPr>
              <a:t>jksdus</a:t>
            </a:r>
            <a:r>
              <a:rPr lang="en-IN" dirty="0" smtClean="0">
                <a:latin typeface="Kruti Dev 016" pitchFamily="2" charset="0"/>
              </a:rPr>
              <a:t> </a:t>
            </a:r>
            <a:r>
              <a:rPr lang="en-IN" dirty="0" err="1" smtClean="0">
                <a:latin typeface="Kruti Dev 016" pitchFamily="2" charset="0"/>
              </a:rPr>
              <a:t>ds</a:t>
            </a:r>
            <a:r>
              <a:rPr lang="en-IN" dirty="0" smtClean="0">
                <a:latin typeface="Kruti Dev 016" pitchFamily="2" charset="0"/>
              </a:rPr>
              <a:t> </a:t>
            </a:r>
            <a:r>
              <a:rPr lang="en-IN" dirty="0" err="1" smtClean="0">
                <a:latin typeface="Kruti Dev 016" pitchFamily="2" charset="0"/>
              </a:rPr>
              <a:t>fy</a:t>
            </a:r>
            <a:r>
              <a:rPr lang="en-IN" dirty="0" smtClean="0">
                <a:latin typeface="Kruti Dev 016" pitchFamily="2" charset="0"/>
              </a:rPr>
              <a:t>, </a:t>
            </a:r>
            <a:r>
              <a:rPr lang="en-IN" dirty="0" err="1" smtClean="0">
                <a:latin typeface="Kruti Dev 016" pitchFamily="2" charset="0"/>
              </a:rPr>
              <a:t>LokLF</a:t>
            </a:r>
            <a:r>
              <a:rPr lang="en-IN" dirty="0" smtClean="0">
                <a:latin typeface="Kruti Dev 016" pitchFamily="2" charset="0"/>
              </a:rPr>
              <a:t>; </a:t>
            </a:r>
            <a:r>
              <a:rPr lang="en-IN" dirty="0" err="1" smtClean="0">
                <a:latin typeface="Kruti Dev 016" pitchFamily="2" charset="0"/>
              </a:rPr>
              <a:t>f’k</a:t>
            </a:r>
            <a:r>
              <a:rPr lang="en-IN" dirty="0" smtClean="0">
                <a:latin typeface="Kruti Dev 016" pitchFamily="2" charset="0"/>
              </a:rPr>
              <a:t>{</a:t>
            </a:r>
            <a:r>
              <a:rPr lang="en-IN" dirty="0" err="1" smtClean="0">
                <a:latin typeface="Kruti Dev 016" pitchFamily="2" charset="0"/>
              </a:rPr>
              <a:t>kk</a:t>
            </a:r>
            <a:r>
              <a:rPr lang="en-IN" dirty="0" smtClean="0">
                <a:latin typeface="Kruti Dev 016" pitchFamily="2" charset="0"/>
              </a:rPr>
              <a:t> </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1C9987E3-EC7B-4E1D-974A-C8D7BD6A107F}" type="slidenum">
              <a:rPr lang="en-US"/>
              <a:pPr/>
              <a:t>14</a:t>
            </a:fld>
            <a:endParaRPr lang="en-US"/>
          </a:p>
        </p:txBody>
      </p:sp>
      <p:sp>
        <p:nvSpPr>
          <p:cNvPr id="209922" name="AutoShape 2"/>
          <p:cNvSpPr>
            <a:spLocks noGrp="1" noChangeArrowheads="1"/>
          </p:cNvSpPr>
          <p:nvPr>
            <p:ph type="title"/>
          </p:nvPr>
        </p:nvSpPr>
        <p:spPr/>
        <p:txBody>
          <a:bodyPr/>
          <a:lstStyle/>
          <a:p>
            <a:pPr algn="ctr"/>
            <a:r>
              <a:rPr lang="en-IN" dirty="0" err="1" smtClean="0">
                <a:latin typeface="Kruti Dev 016" pitchFamily="2" charset="0"/>
              </a:rPr>
              <a:t>lkeqnkf;d</a:t>
            </a:r>
            <a:r>
              <a:rPr lang="en-IN" dirty="0" smtClean="0">
                <a:latin typeface="Kruti Dev 016" pitchFamily="2" charset="0"/>
              </a:rPr>
              <a:t> ns[</a:t>
            </a:r>
            <a:r>
              <a:rPr lang="en-IN" dirty="0" err="1" smtClean="0">
                <a:latin typeface="Kruti Dev 016" pitchFamily="2" charset="0"/>
              </a:rPr>
              <a:t>kHkky</a:t>
            </a:r>
            <a:r>
              <a:rPr lang="en-IN" dirty="0" smtClean="0">
                <a:latin typeface="Kruti Dev 016" pitchFamily="2" charset="0"/>
              </a:rPr>
              <a:t> </a:t>
            </a:r>
            <a:r>
              <a:rPr lang="en-IN" dirty="0" err="1" smtClean="0">
                <a:latin typeface="Kruti Dev 016" pitchFamily="2" charset="0"/>
              </a:rPr>
              <a:t>dsUnz</a:t>
            </a:r>
            <a:r>
              <a:rPr lang="en-IN" dirty="0" smtClean="0">
                <a:latin typeface="Kruti Dev 016" pitchFamily="2" charset="0"/>
              </a:rPr>
              <a:t> ¼lh-lh-lh-½</a:t>
            </a:r>
            <a:endParaRPr lang="en-US" dirty="0"/>
          </a:p>
        </p:txBody>
      </p:sp>
      <p:sp>
        <p:nvSpPr>
          <p:cNvPr id="209923" name="Rectangle 3"/>
          <p:cNvSpPr>
            <a:spLocks noGrp="1" noChangeArrowheads="1"/>
          </p:cNvSpPr>
          <p:nvPr>
            <p:ph type="body" idx="1"/>
          </p:nvPr>
        </p:nvSpPr>
        <p:spPr>
          <a:xfrm>
            <a:off x="838200" y="2362200"/>
            <a:ext cx="8001000" cy="4343400"/>
          </a:xfrm>
        </p:spPr>
        <p:txBody>
          <a:bodyPr/>
          <a:lstStyle/>
          <a:p>
            <a:pPr marL="0" indent="0">
              <a:buNone/>
            </a:pPr>
            <a:r>
              <a:rPr lang="en-IN" dirty="0" err="1" smtClean="0">
                <a:latin typeface="Kruti Dev 016" pitchFamily="2" charset="0"/>
              </a:rPr>
              <a:t>lkeqnkf;d</a:t>
            </a:r>
            <a:r>
              <a:rPr lang="en-IN" dirty="0" smtClean="0">
                <a:latin typeface="Kruti Dev 016" pitchFamily="2" charset="0"/>
              </a:rPr>
              <a:t> ns[</a:t>
            </a:r>
            <a:r>
              <a:rPr lang="en-IN" dirty="0" err="1" smtClean="0">
                <a:latin typeface="Kruti Dev 016" pitchFamily="2" charset="0"/>
              </a:rPr>
              <a:t>kHkky</a:t>
            </a:r>
            <a:r>
              <a:rPr lang="en-IN" dirty="0" smtClean="0">
                <a:latin typeface="Kruti Dev 016" pitchFamily="2" charset="0"/>
              </a:rPr>
              <a:t> </a:t>
            </a:r>
            <a:r>
              <a:rPr lang="en-IN" dirty="0" err="1" smtClean="0">
                <a:latin typeface="Kruti Dev 016" pitchFamily="2" charset="0"/>
              </a:rPr>
              <a:t>dsUnz</a:t>
            </a:r>
            <a:r>
              <a:rPr lang="en-IN" dirty="0" smtClean="0">
                <a:latin typeface="Kruti Dev 016" pitchFamily="2" charset="0"/>
              </a:rPr>
              <a:t> </a:t>
            </a:r>
            <a:r>
              <a:rPr lang="en-IN" dirty="0" err="1" smtClean="0">
                <a:latin typeface="Kruti Dev 016" pitchFamily="2" charset="0"/>
              </a:rPr>
              <a:t>ih-,y-MCyw-,p</a:t>
            </a:r>
            <a:r>
              <a:rPr lang="en-IN" dirty="0" smtClean="0">
                <a:latin typeface="Kruti Dev 016" pitchFamily="2" charset="0"/>
              </a:rPr>
              <a:t>-,- </a:t>
            </a:r>
            <a:r>
              <a:rPr lang="en-IN" dirty="0" err="1" smtClean="0">
                <a:latin typeface="Kruti Dev 016" pitchFamily="2" charset="0"/>
              </a:rPr>
              <a:t>ds</a:t>
            </a:r>
            <a:r>
              <a:rPr lang="en-IN" dirty="0" smtClean="0">
                <a:latin typeface="Kruti Dev 016" pitchFamily="2" charset="0"/>
              </a:rPr>
              <a:t> </a:t>
            </a:r>
            <a:r>
              <a:rPr lang="en-IN" dirty="0" err="1" smtClean="0">
                <a:latin typeface="Kruti Dev 016" pitchFamily="2" charset="0"/>
              </a:rPr>
              <a:t>fy,s</a:t>
            </a:r>
            <a:r>
              <a:rPr lang="en-IN" dirty="0" smtClean="0">
                <a:latin typeface="Kruti Dev 016" pitchFamily="2" charset="0"/>
              </a:rPr>
              <a:t> </a:t>
            </a:r>
            <a:r>
              <a:rPr lang="en-IN" dirty="0" err="1" smtClean="0">
                <a:latin typeface="Kruti Dev 016" pitchFamily="2" charset="0"/>
              </a:rPr>
              <a:t>fuEu</a:t>
            </a:r>
            <a:r>
              <a:rPr lang="en-IN" dirty="0" smtClean="0">
                <a:latin typeface="Kruti Dev 016" pitchFamily="2" charset="0"/>
              </a:rPr>
              <a:t> </a:t>
            </a:r>
            <a:r>
              <a:rPr lang="en-IN" dirty="0" err="1" smtClean="0">
                <a:latin typeface="Kruti Dev 016" pitchFamily="2" charset="0"/>
              </a:rPr>
              <a:t>lsok,a</a:t>
            </a:r>
            <a:r>
              <a:rPr lang="en-IN" dirty="0" smtClean="0">
                <a:latin typeface="Kruti Dev 016" pitchFamily="2" charset="0"/>
              </a:rPr>
              <a:t> </a:t>
            </a:r>
            <a:r>
              <a:rPr lang="en-IN" dirty="0" err="1" smtClean="0">
                <a:latin typeface="Kruti Dev 016" pitchFamily="2" charset="0"/>
              </a:rPr>
              <a:t>iznku</a:t>
            </a:r>
            <a:r>
              <a:rPr lang="en-IN" dirty="0" smtClean="0">
                <a:latin typeface="Kruti Dev 016" pitchFamily="2" charset="0"/>
              </a:rPr>
              <a:t> </a:t>
            </a:r>
            <a:r>
              <a:rPr lang="en-IN" dirty="0" err="1" smtClean="0">
                <a:latin typeface="Kruti Dev 016" pitchFamily="2" charset="0"/>
              </a:rPr>
              <a:t>djrk</a:t>
            </a:r>
            <a:r>
              <a:rPr lang="en-IN" dirty="0" smtClean="0">
                <a:latin typeface="Kruti Dev 016" pitchFamily="2" charset="0"/>
              </a:rPr>
              <a:t> </a:t>
            </a:r>
            <a:r>
              <a:rPr lang="en-IN" dirty="0" err="1" smtClean="0">
                <a:latin typeface="Kruti Dev 016" pitchFamily="2" charset="0"/>
              </a:rPr>
              <a:t>gSa</a:t>
            </a:r>
            <a:r>
              <a:rPr lang="en-IN" dirty="0" smtClean="0">
                <a:latin typeface="Kruti Dev 016" pitchFamily="2" charset="0"/>
              </a:rPr>
              <a:t> %</a:t>
            </a:r>
            <a:endParaRPr lang="en-US" dirty="0" smtClean="0">
              <a:latin typeface="Kruti Dev 016" pitchFamily="2" charset="0"/>
            </a:endParaRPr>
          </a:p>
          <a:p>
            <a:pPr lvl="0"/>
            <a:r>
              <a:rPr lang="en-IN" dirty="0" err="1" smtClean="0">
                <a:latin typeface="Kruti Dev 016" pitchFamily="2" charset="0"/>
              </a:rPr>
              <a:t>nkf</a:t>
            </a:r>
            <a:r>
              <a:rPr lang="en-IN" dirty="0" smtClean="0">
                <a:latin typeface="Kruti Dev 016" pitchFamily="2" charset="0"/>
              </a:rPr>
              <a:t>[</a:t>
            </a:r>
            <a:r>
              <a:rPr lang="en-IN" dirty="0" err="1" smtClean="0">
                <a:latin typeface="Kruti Dev 016" pitchFamily="2" charset="0"/>
              </a:rPr>
              <a:t>ky</a:t>
            </a:r>
            <a:r>
              <a:rPr lang="en-IN" dirty="0" smtClean="0">
                <a:latin typeface="Kruti Dev 016" pitchFamily="2" charset="0"/>
              </a:rPr>
              <a:t> </a:t>
            </a:r>
            <a:r>
              <a:rPr lang="en-IN" dirty="0" err="1" smtClean="0">
                <a:latin typeface="Kruti Dev 016" pitchFamily="2" charset="0"/>
              </a:rPr>
              <a:t>fd;s</a:t>
            </a:r>
            <a:r>
              <a:rPr lang="en-IN" dirty="0" smtClean="0">
                <a:latin typeface="Kruti Dev 016" pitchFamily="2" charset="0"/>
              </a:rPr>
              <a:t> x, </a:t>
            </a:r>
            <a:r>
              <a:rPr lang="en-IN" dirty="0" err="1" smtClean="0">
                <a:latin typeface="Kruti Dev 016" pitchFamily="2" charset="0"/>
              </a:rPr>
              <a:t>ejht</a:t>
            </a:r>
            <a:r>
              <a:rPr lang="en-IN" dirty="0" smtClean="0">
                <a:latin typeface="Kruti Dev 016" pitchFamily="2" charset="0"/>
              </a:rPr>
              <a:t> dh </a:t>
            </a:r>
            <a:r>
              <a:rPr lang="en-IN" dirty="0" err="1" smtClean="0">
                <a:latin typeface="Kruti Dev 016" pitchFamily="2" charset="0"/>
              </a:rPr>
              <a:t>ih-,y</a:t>
            </a:r>
            <a:r>
              <a:rPr lang="en-IN" dirty="0" smtClean="0">
                <a:latin typeface="Kruti Dev 016" pitchFamily="2" charset="0"/>
              </a:rPr>
              <a:t>- </a:t>
            </a:r>
            <a:r>
              <a:rPr lang="en-IN" dirty="0" err="1" smtClean="0">
                <a:latin typeface="Kruti Dev 016" pitchFamily="2" charset="0"/>
              </a:rPr>
              <a:t>MCyw-,p</a:t>
            </a:r>
            <a:r>
              <a:rPr lang="en-IN" dirty="0" smtClean="0">
                <a:latin typeface="Kruti Dev 016" pitchFamily="2" charset="0"/>
              </a:rPr>
              <a:t>-,- </a:t>
            </a:r>
            <a:r>
              <a:rPr lang="en-IN" dirty="0" err="1" smtClean="0">
                <a:latin typeface="Kruti Dev 016" pitchFamily="2" charset="0"/>
              </a:rPr>
              <a:t>esa</a:t>
            </a:r>
            <a:r>
              <a:rPr lang="en-IN" dirty="0" smtClean="0">
                <a:latin typeface="Kruti Dev 016" pitchFamily="2" charset="0"/>
              </a:rPr>
              <a:t> 5 </a:t>
            </a:r>
            <a:r>
              <a:rPr lang="en-IN" dirty="0" err="1" smtClean="0">
                <a:latin typeface="Kruti Dev 016" pitchFamily="2" charset="0"/>
              </a:rPr>
              <a:t>fnu</a:t>
            </a:r>
            <a:r>
              <a:rPr lang="en-IN" dirty="0" smtClean="0">
                <a:latin typeface="Kruti Dev 016" pitchFamily="2" charset="0"/>
              </a:rPr>
              <a:t> rd ns[</a:t>
            </a:r>
            <a:r>
              <a:rPr lang="en-IN" dirty="0" err="1" smtClean="0">
                <a:latin typeface="Kruti Dev 016" pitchFamily="2" charset="0"/>
              </a:rPr>
              <a:t>kHkky</a:t>
            </a:r>
            <a:endParaRPr lang="en-US" dirty="0" smtClean="0">
              <a:latin typeface="Kruti Dev 016" pitchFamily="2" charset="0"/>
            </a:endParaRPr>
          </a:p>
          <a:p>
            <a:pPr lvl="0"/>
            <a:r>
              <a:rPr lang="en-IN" dirty="0" err="1" smtClean="0">
                <a:latin typeface="Kruti Dev 016" pitchFamily="2" charset="0"/>
              </a:rPr>
              <a:t>voljoknh</a:t>
            </a:r>
            <a:r>
              <a:rPr lang="en-IN" dirty="0" smtClean="0">
                <a:latin typeface="Kruti Dev 016" pitchFamily="2" charset="0"/>
              </a:rPr>
              <a:t> </a:t>
            </a:r>
            <a:r>
              <a:rPr lang="en-IN" dirty="0" err="1" smtClean="0">
                <a:latin typeface="Kruti Dev 016" pitchFamily="2" charset="0"/>
              </a:rPr>
              <a:t>laØe.k</a:t>
            </a:r>
            <a:r>
              <a:rPr lang="en-IN" dirty="0" smtClean="0">
                <a:latin typeface="Kruti Dev 016" pitchFamily="2" charset="0"/>
              </a:rPr>
              <a:t> </a:t>
            </a:r>
            <a:r>
              <a:rPr lang="en-IN" dirty="0" err="1" smtClean="0">
                <a:latin typeface="Kruti Dev 016" pitchFamily="2" charset="0"/>
              </a:rPr>
              <a:t>vkSj</a:t>
            </a:r>
            <a:r>
              <a:rPr lang="en-IN" dirty="0" smtClean="0">
                <a:latin typeface="Kruti Dev 016" pitchFamily="2" charset="0"/>
              </a:rPr>
              <a:t> </a:t>
            </a:r>
            <a:r>
              <a:rPr lang="en-IN" dirty="0" err="1" smtClean="0">
                <a:latin typeface="Kruti Dev 016" pitchFamily="2" charset="0"/>
              </a:rPr>
              <a:t>vU</a:t>
            </a:r>
            <a:r>
              <a:rPr lang="en-IN" dirty="0" smtClean="0">
                <a:latin typeface="Kruti Dev 016" pitchFamily="2" charset="0"/>
              </a:rPr>
              <a:t>; ,</a:t>
            </a:r>
            <a:r>
              <a:rPr lang="en-IN" dirty="0" err="1" smtClean="0">
                <a:latin typeface="Kruti Dev 016" pitchFamily="2" charset="0"/>
              </a:rPr>
              <a:t>M~l</a:t>
            </a:r>
            <a:r>
              <a:rPr lang="en-IN" dirty="0" smtClean="0">
                <a:latin typeface="Kruti Dev 016" pitchFamily="2" charset="0"/>
              </a:rPr>
              <a:t> </a:t>
            </a:r>
            <a:r>
              <a:rPr lang="en-IN" dirty="0" err="1" smtClean="0">
                <a:latin typeface="Kruti Dev 016" pitchFamily="2" charset="0"/>
              </a:rPr>
              <a:t>lacaf</a:t>
            </a:r>
            <a:r>
              <a:rPr lang="en-IN" dirty="0" smtClean="0">
                <a:latin typeface="Kruti Dev 016" pitchFamily="2" charset="0"/>
              </a:rPr>
              <a:t>/</a:t>
            </a:r>
            <a:r>
              <a:rPr lang="en-IN" dirty="0" err="1" smtClean="0">
                <a:latin typeface="Kruti Dev 016" pitchFamily="2" charset="0"/>
              </a:rPr>
              <a:t>kr</a:t>
            </a:r>
            <a:r>
              <a:rPr lang="en-IN" dirty="0" smtClean="0">
                <a:latin typeface="Kruti Dev 016" pitchFamily="2" charset="0"/>
              </a:rPr>
              <a:t> </a:t>
            </a:r>
            <a:r>
              <a:rPr lang="en-IN" dirty="0" err="1" smtClean="0">
                <a:latin typeface="Kruti Dev 016" pitchFamily="2" charset="0"/>
              </a:rPr>
              <a:t>chekfj;ksa</a:t>
            </a:r>
            <a:r>
              <a:rPr lang="en-IN" dirty="0" smtClean="0">
                <a:latin typeface="Kruti Dev 016" pitchFamily="2" charset="0"/>
              </a:rPr>
              <a:t> </a:t>
            </a:r>
            <a:r>
              <a:rPr lang="en-IN" dirty="0" err="1" smtClean="0">
                <a:latin typeface="Kruti Dev 016" pitchFamily="2" charset="0"/>
              </a:rPr>
              <a:t>ds</a:t>
            </a:r>
            <a:r>
              <a:rPr lang="en-IN" dirty="0" smtClean="0">
                <a:latin typeface="Kruti Dev 016" pitchFamily="2" charset="0"/>
              </a:rPr>
              <a:t> </a:t>
            </a:r>
            <a:r>
              <a:rPr lang="en-IN" dirty="0" err="1" smtClean="0">
                <a:latin typeface="Kruti Dev 016" pitchFamily="2" charset="0"/>
              </a:rPr>
              <a:t>fy</a:t>
            </a:r>
            <a:r>
              <a:rPr lang="en-IN" dirty="0" smtClean="0">
                <a:latin typeface="Kruti Dev 016" pitchFamily="2" charset="0"/>
              </a:rPr>
              <a:t>, </a:t>
            </a:r>
            <a:r>
              <a:rPr lang="en-IN" dirty="0" err="1" smtClean="0">
                <a:latin typeface="Kruti Dev 016" pitchFamily="2" charset="0"/>
              </a:rPr>
              <a:t>ckgjh</a:t>
            </a:r>
            <a:r>
              <a:rPr lang="en-IN" dirty="0" smtClean="0">
                <a:latin typeface="Kruti Dev 016" pitchFamily="2" charset="0"/>
              </a:rPr>
              <a:t> </a:t>
            </a:r>
            <a:r>
              <a:rPr lang="en-IN" dirty="0" err="1" smtClean="0">
                <a:latin typeface="Kruti Dev 016" pitchFamily="2" charset="0"/>
              </a:rPr>
              <a:t>ejht</a:t>
            </a:r>
            <a:r>
              <a:rPr lang="en-IN" dirty="0" smtClean="0">
                <a:latin typeface="Kruti Dev 016" pitchFamily="2" charset="0"/>
              </a:rPr>
              <a:t> dh ns[</a:t>
            </a:r>
            <a:r>
              <a:rPr lang="en-IN" dirty="0" err="1" smtClean="0">
                <a:latin typeface="Kruti Dev 016" pitchFamily="2" charset="0"/>
              </a:rPr>
              <a:t>kHkky</a:t>
            </a:r>
            <a:r>
              <a:rPr lang="en-IN" dirty="0" smtClean="0">
                <a:latin typeface="Kruti Dev 016" pitchFamily="2" charset="0"/>
              </a:rPr>
              <a:t> </a:t>
            </a:r>
            <a:endParaRPr lang="en-US" dirty="0" smtClean="0">
              <a:latin typeface="Kruti Dev 016" pitchFamily="2" charset="0"/>
            </a:endParaRPr>
          </a:p>
          <a:p>
            <a:pPr lvl="0"/>
            <a:r>
              <a:rPr lang="en-IN" dirty="0" err="1" smtClean="0">
                <a:latin typeface="Kruti Dev 016" pitchFamily="2" charset="0"/>
              </a:rPr>
              <a:t>vuqikyu</a:t>
            </a:r>
            <a:r>
              <a:rPr lang="en-IN" dirty="0" smtClean="0">
                <a:latin typeface="Kruti Dev 016" pitchFamily="2" charset="0"/>
              </a:rPr>
              <a:t> </a:t>
            </a:r>
            <a:r>
              <a:rPr lang="en-IN" dirty="0" err="1" smtClean="0">
                <a:latin typeface="Kruti Dev 016" pitchFamily="2" charset="0"/>
              </a:rPr>
              <a:t>ds</a:t>
            </a:r>
            <a:r>
              <a:rPr lang="en-IN" dirty="0" smtClean="0">
                <a:latin typeface="Kruti Dev 016" pitchFamily="2" charset="0"/>
              </a:rPr>
              <a:t> </a:t>
            </a:r>
            <a:r>
              <a:rPr lang="en-IN" dirty="0" err="1" smtClean="0">
                <a:latin typeface="Kruti Dev 016" pitchFamily="2" charset="0"/>
              </a:rPr>
              <a:t>fy</a:t>
            </a:r>
            <a:r>
              <a:rPr lang="en-IN" dirty="0" smtClean="0">
                <a:latin typeface="Kruti Dev 016" pitchFamily="2" charset="0"/>
              </a:rPr>
              <a:t>, </a:t>
            </a:r>
            <a:r>
              <a:rPr lang="en-IN" dirty="0" err="1" smtClean="0">
                <a:latin typeface="Kruti Dev 016" pitchFamily="2" charset="0"/>
              </a:rPr>
              <a:t>ijke’kZ</a:t>
            </a:r>
            <a:endParaRPr lang="en-US" dirty="0" smtClean="0">
              <a:latin typeface="Kruti Dev 016" pitchFamily="2" charset="0"/>
            </a:endParaRPr>
          </a:p>
          <a:p>
            <a:pPr lvl="0"/>
            <a:r>
              <a:rPr lang="en-IN" dirty="0" err="1" smtClean="0">
                <a:latin typeface="Kruti Dev 016" pitchFamily="2" charset="0"/>
              </a:rPr>
              <a:t>vkbZ-lh-Vh-lh</a:t>
            </a:r>
            <a:r>
              <a:rPr lang="en-IN" dirty="0" smtClean="0">
                <a:latin typeface="Kruti Dev 016" pitchFamily="2" charset="0"/>
              </a:rPr>
              <a:t>] </a:t>
            </a:r>
            <a:r>
              <a:rPr lang="en-IN" dirty="0" err="1" smtClean="0">
                <a:latin typeface="Kruti Dev 016" pitchFamily="2" charset="0"/>
              </a:rPr>
              <a:t>ih-ih-Vh-lh-Vh</a:t>
            </a:r>
            <a:r>
              <a:rPr lang="en-IN" dirty="0" smtClean="0">
                <a:latin typeface="Kruti Dev 016" pitchFamily="2" charset="0"/>
              </a:rPr>
              <a:t>-] </a:t>
            </a:r>
            <a:r>
              <a:rPr lang="en-IN" dirty="0" err="1" smtClean="0">
                <a:latin typeface="Kruti Dev 016" pitchFamily="2" charset="0"/>
              </a:rPr>
              <a:t>cky</a:t>
            </a:r>
            <a:r>
              <a:rPr lang="en-IN" dirty="0" smtClean="0">
                <a:latin typeface="Kruti Dev 016" pitchFamily="2" charset="0"/>
              </a:rPr>
              <a:t> ,</a:t>
            </a:r>
            <a:r>
              <a:rPr lang="en-IN" dirty="0" err="1" smtClean="0">
                <a:latin typeface="Kruti Dev 016" pitchFamily="2" charset="0"/>
              </a:rPr>
              <a:t>M~l</a:t>
            </a:r>
            <a:r>
              <a:rPr lang="en-IN" dirty="0" smtClean="0">
                <a:latin typeface="Kruti Dev 016" pitchFamily="2" charset="0"/>
              </a:rPr>
              <a:t> </a:t>
            </a:r>
            <a:r>
              <a:rPr lang="en-IN" dirty="0" err="1" smtClean="0">
                <a:latin typeface="Kruti Dev 016" pitchFamily="2" charset="0"/>
              </a:rPr>
              <a:t>lsok,sa</a:t>
            </a:r>
            <a:r>
              <a:rPr lang="en-IN" dirty="0" smtClean="0">
                <a:latin typeface="Kruti Dev 016" pitchFamily="2" charset="0"/>
              </a:rPr>
              <a:t>] ,-</a:t>
            </a:r>
            <a:r>
              <a:rPr lang="en-IN" dirty="0" err="1" smtClean="0">
                <a:latin typeface="Kruti Dev 016" pitchFamily="2" charset="0"/>
              </a:rPr>
              <a:t>vkj-Vh</a:t>
            </a:r>
            <a:r>
              <a:rPr lang="en-IN" dirty="0" smtClean="0">
                <a:latin typeface="Kruti Dev 016" pitchFamily="2" charset="0"/>
              </a:rPr>
              <a:t> </a:t>
            </a:r>
            <a:r>
              <a:rPr lang="en-IN" dirty="0" err="1" smtClean="0">
                <a:latin typeface="Kruti Dev 016" pitchFamily="2" charset="0"/>
              </a:rPr>
              <a:t>dsUnz</a:t>
            </a:r>
            <a:r>
              <a:rPr lang="en-IN" dirty="0" smtClean="0">
                <a:latin typeface="Kruti Dev 016" pitchFamily="2" charset="0"/>
              </a:rPr>
              <a:t>] </a:t>
            </a:r>
            <a:r>
              <a:rPr lang="en-IN" dirty="0" err="1" smtClean="0">
                <a:latin typeface="Kruti Dev 016" pitchFamily="2" charset="0"/>
              </a:rPr>
              <a:t>LokLF</a:t>
            </a:r>
            <a:r>
              <a:rPr lang="en-IN" dirty="0" smtClean="0">
                <a:latin typeface="Kruti Dev 016" pitchFamily="2" charset="0"/>
              </a:rPr>
              <a:t>; </a:t>
            </a:r>
            <a:r>
              <a:rPr lang="en-IN" dirty="0" err="1" smtClean="0">
                <a:latin typeface="Kruti Dev 016" pitchFamily="2" charset="0"/>
              </a:rPr>
              <a:t>lqfo</a:t>
            </a:r>
            <a:r>
              <a:rPr lang="en-IN" dirty="0" smtClean="0">
                <a:latin typeface="Kruti Dev 016" pitchFamily="2" charset="0"/>
              </a:rPr>
              <a:t>/</a:t>
            </a:r>
            <a:r>
              <a:rPr lang="en-IN" dirty="0" err="1" smtClean="0">
                <a:latin typeface="Kruti Dev 016" pitchFamily="2" charset="0"/>
              </a:rPr>
              <a:t>kkvksa</a:t>
            </a:r>
            <a:r>
              <a:rPr lang="en-IN" dirty="0" smtClean="0">
                <a:latin typeface="Kruti Dev 016" pitchFamily="2" charset="0"/>
              </a:rPr>
              <a:t>] </a:t>
            </a:r>
            <a:r>
              <a:rPr lang="en-IN" dirty="0" err="1" smtClean="0">
                <a:latin typeface="Kruti Dev 016" pitchFamily="2" charset="0"/>
              </a:rPr>
              <a:t>MkWV~l</a:t>
            </a:r>
            <a:r>
              <a:rPr lang="en-IN" dirty="0" smtClean="0">
                <a:latin typeface="Kruti Dev 016" pitchFamily="2" charset="0"/>
              </a:rPr>
              <a:t> </a:t>
            </a:r>
            <a:r>
              <a:rPr lang="en-IN" dirty="0" err="1" smtClean="0">
                <a:latin typeface="Kruti Dev 016" pitchFamily="2" charset="0"/>
              </a:rPr>
              <a:t>dsUnz</a:t>
            </a:r>
            <a:r>
              <a:rPr lang="en-IN" dirty="0" smtClean="0">
                <a:latin typeface="Kruti Dev 016" pitchFamily="2" charset="0"/>
              </a:rPr>
              <a:t> </a:t>
            </a:r>
            <a:r>
              <a:rPr lang="en-IN" dirty="0" err="1" smtClean="0">
                <a:latin typeface="Kruti Dev 016" pitchFamily="2" charset="0"/>
              </a:rPr>
              <a:t>vkSj</a:t>
            </a:r>
            <a:r>
              <a:rPr lang="en-IN" dirty="0" smtClean="0">
                <a:latin typeface="Kruti Dev 016" pitchFamily="2" charset="0"/>
              </a:rPr>
              <a:t> </a:t>
            </a:r>
            <a:r>
              <a:rPr lang="en-IN" dirty="0" err="1" smtClean="0">
                <a:latin typeface="Kruti Dev 016" pitchFamily="2" charset="0"/>
              </a:rPr>
              <a:t>vU</a:t>
            </a:r>
            <a:r>
              <a:rPr lang="en-IN" dirty="0" smtClean="0">
                <a:latin typeface="Kruti Dev 016" pitchFamily="2" charset="0"/>
              </a:rPr>
              <a:t>; t:jh </a:t>
            </a:r>
            <a:r>
              <a:rPr lang="en-IN" dirty="0" err="1" smtClean="0">
                <a:latin typeface="Kruti Dev 016" pitchFamily="2" charset="0"/>
              </a:rPr>
              <a:t>lsokvksa</a:t>
            </a:r>
            <a:r>
              <a:rPr lang="en-IN" dirty="0" smtClean="0">
                <a:latin typeface="Kruti Dev 016" pitchFamily="2" charset="0"/>
              </a:rPr>
              <a:t> </a:t>
            </a:r>
            <a:r>
              <a:rPr lang="en-IN" dirty="0" err="1" smtClean="0">
                <a:latin typeface="Kruti Dev 016" pitchFamily="2" charset="0"/>
              </a:rPr>
              <a:t>ds</a:t>
            </a:r>
            <a:r>
              <a:rPr lang="en-IN" dirty="0" smtClean="0">
                <a:latin typeface="Kruti Dev 016" pitchFamily="2" charset="0"/>
              </a:rPr>
              <a:t> </a:t>
            </a:r>
            <a:r>
              <a:rPr lang="en-IN" dirty="0" err="1" smtClean="0">
                <a:latin typeface="Kruti Dev 016" pitchFamily="2" charset="0"/>
              </a:rPr>
              <a:t>fy</a:t>
            </a:r>
            <a:r>
              <a:rPr lang="en-IN" dirty="0" smtClean="0">
                <a:latin typeface="Kruti Dev 016" pitchFamily="2" charset="0"/>
              </a:rPr>
              <a:t>, </a:t>
            </a:r>
            <a:r>
              <a:rPr lang="en-IN" dirty="0" err="1" smtClean="0">
                <a:latin typeface="Kruti Dev 016" pitchFamily="2" charset="0"/>
              </a:rPr>
              <a:t>lanfHkZr</a:t>
            </a:r>
            <a:r>
              <a:rPr lang="en-IN" dirty="0" smtClean="0">
                <a:latin typeface="Kruti Dev 016" pitchFamily="2" charset="0"/>
              </a:rPr>
              <a:t> </a:t>
            </a:r>
            <a:r>
              <a:rPr lang="en-IN" dirty="0" err="1" smtClean="0">
                <a:latin typeface="Kruti Dev 016" pitchFamily="2" charset="0"/>
              </a:rPr>
              <a:t>lsok,a</a:t>
            </a:r>
            <a:r>
              <a:rPr lang="en-IN" dirty="0" smtClean="0">
                <a:latin typeface="Kruti Dev 016" pitchFamily="2" charset="0"/>
              </a:rPr>
              <a:t> A</a:t>
            </a:r>
            <a:endParaRPr lang="en-US" dirty="0" smtClean="0">
              <a:latin typeface="Kruti Dev 016" pitchFamily="2" charset="0"/>
            </a:endParaRPr>
          </a:p>
          <a:p>
            <a:pPr lvl="0"/>
            <a:r>
              <a:rPr lang="en-IN" dirty="0" smtClean="0">
                <a:latin typeface="Kruti Dev 016" pitchFamily="2" charset="0"/>
              </a:rPr>
              <a:t>?</a:t>
            </a:r>
            <a:r>
              <a:rPr lang="en-IN" dirty="0" err="1" smtClean="0">
                <a:latin typeface="Kruti Dev 016" pitchFamily="2" charset="0"/>
              </a:rPr>
              <a:t>kjsyw</a:t>
            </a:r>
            <a:r>
              <a:rPr lang="en-IN" dirty="0" smtClean="0">
                <a:latin typeface="Kruti Dev 016" pitchFamily="2" charset="0"/>
              </a:rPr>
              <a:t> ns[</a:t>
            </a:r>
            <a:r>
              <a:rPr lang="en-IN" dirty="0" err="1" smtClean="0">
                <a:latin typeface="Kruti Dev 016" pitchFamily="2" charset="0"/>
              </a:rPr>
              <a:t>kHkky</a:t>
            </a:r>
            <a:r>
              <a:rPr lang="en-IN" dirty="0" smtClean="0">
                <a:latin typeface="Kruti Dev 016" pitchFamily="2" charset="0"/>
              </a:rPr>
              <a:t> </a:t>
            </a:r>
            <a:r>
              <a:rPr lang="en-IN" dirty="0" err="1" smtClean="0">
                <a:latin typeface="Kruti Dev 016" pitchFamily="2" charset="0"/>
              </a:rPr>
              <a:t>vkSj</a:t>
            </a:r>
            <a:endParaRPr lang="en-US" dirty="0" smtClean="0">
              <a:latin typeface="Kruti Dev 016" pitchFamily="2" charset="0"/>
            </a:endParaRPr>
          </a:p>
          <a:p>
            <a:pPr lvl="0"/>
            <a:r>
              <a:rPr lang="en-IN" dirty="0" err="1" smtClean="0">
                <a:latin typeface="Kruti Dev 016" pitchFamily="2" charset="0"/>
              </a:rPr>
              <a:t>daMkse</a:t>
            </a:r>
            <a:r>
              <a:rPr lang="en-IN" dirty="0" smtClean="0">
                <a:latin typeface="Kruti Dev 016" pitchFamily="2" charset="0"/>
              </a:rPr>
              <a:t> </a:t>
            </a:r>
            <a:r>
              <a:rPr lang="en-IN" dirty="0" err="1" smtClean="0">
                <a:latin typeface="Kruti Dev 016" pitchFamily="2" charset="0"/>
              </a:rPr>
              <a:t>forj.k</a:t>
            </a:r>
            <a:endParaRPr lang="en-US" dirty="0" smtClean="0">
              <a:latin typeface="Kruti Dev 016" pitchFamily="2"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7B208B2A-CF40-49A5-B25B-C07B72FC1C87}" type="slidenum">
              <a:rPr lang="en-US"/>
              <a:pPr/>
              <a:t>15</a:t>
            </a:fld>
            <a:endParaRPr lang="en-US"/>
          </a:p>
        </p:txBody>
      </p:sp>
      <p:sp>
        <p:nvSpPr>
          <p:cNvPr id="211970" name="AutoShape 2"/>
          <p:cNvSpPr>
            <a:spLocks noGrp="1" noChangeArrowheads="1"/>
          </p:cNvSpPr>
          <p:nvPr>
            <p:ph type="title"/>
          </p:nvPr>
        </p:nvSpPr>
        <p:spPr/>
        <p:txBody>
          <a:bodyPr/>
          <a:lstStyle/>
          <a:p>
            <a:pPr algn="ctr"/>
            <a:r>
              <a:rPr lang="en-IN" sz="4400" b="0" dirty="0" err="1" smtClean="0">
                <a:latin typeface="Kruti Dev 016" pitchFamily="2" charset="0"/>
              </a:rPr>
              <a:t>MªkWi&amp;bu</a:t>
            </a:r>
            <a:r>
              <a:rPr lang="en-IN" sz="4400" b="0" dirty="0" smtClean="0">
                <a:latin typeface="Kruti Dev 016" pitchFamily="2" charset="0"/>
              </a:rPr>
              <a:t> </a:t>
            </a:r>
            <a:r>
              <a:rPr lang="en-IN" sz="4400" b="0" dirty="0" err="1" smtClean="0">
                <a:latin typeface="Kruti Dev 016" pitchFamily="2" charset="0"/>
              </a:rPr>
              <a:t>dssUnz</a:t>
            </a:r>
            <a:r>
              <a:rPr lang="en-IN" sz="4400" b="0" dirty="0" smtClean="0">
                <a:latin typeface="Kruti Dev 016" pitchFamily="2" charset="0"/>
              </a:rPr>
              <a:t> ¼Mh-vkbZ-lh½</a:t>
            </a:r>
            <a:endParaRPr lang="en-US" b="0" dirty="0"/>
          </a:p>
        </p:txBody>
      </p:sp>
      <p:sp>
        <p:nvSpPr>
          <p:cNvPr id="211971" name="Rectangle 3"/>
          <p:cNvSpPr>
            <a:spLocks noGrp="1" noChangeArrowheads="1"/>
          </p:cNvSpPr>
          <p:nvPr>
            <p:ph type="body" idx="1"/>
          </p:nvPr>
        </p:nvSpPr>
        <p:spPr>
          <a:xfrm>
            <a:off x="838200" y="2362200"/>
            <a:ext cx="7924800" cy="4343400"/>
          </a:xfrm>
        </p:spPr>
        <p:txBody>
          <a:bodyPr/>
          <a:lstStyle/>
          <a:p>
            <a:pPr marL="0" indent="0">
              <a:buNone/>
            </a:pPr>
            <a:r>
              <a:rPr lang="en-IN" sz="2000" dirty="0" err="1" smtClean="0">
                <a:latin typeface="Kruti Dev 016" pitchFamily="2" charset="0"/>
              </a:rPr>
              <a:t>ih-,y-MCyw-,p</a:t>
            </a:r>
            <a:r>
              <a:rPr lang="en-IN" sz="2000" dirty="0" smtClean="0">
                <a:latin typeface="Kruti Dev 016" pitchFamily="2" charset="0"/>
              </a:rPr>
              <a:t>-,- dh </a:t>
            </a:r>
            <a:r>
              <a:rPr lang="en-IN" sz="2000" dirty="0" err="1" smtClean="0">
                <a:latin typeface="Kruti Dev 016" pitchFamily="2" charset="0"/>
              </a:rPr>
              <a:t>vko’;drkvksa</a:t>
            </a:r>
            <a:r>
              <a:rPr lang="en-IN" sz="2000" dirty="0" smtClean="0">
                <a:latin typeface="Kruti Dev 016" pitchFamily="2" charset="0"/>
              </a:rPr>
              <a:t> </a:t>
            </a:r>
            <a:r>
              <a:rPr lang="en-IN" sz="2000" dirty="0" err="1" smtClean="0">
                <a:latin typeface="Kruti Dev 016" pitchFamily="2" charset="0"/>
              </a:rPr>
              <a:t>ds</a:t>
            </a:r>
            <a:r>
              <a:rPr lang="en-IN" sz="2000" dirty="0" smtClean="0">
                <a:latin typeface="Kruti Dev 016" pitchFamily="2" charset="0"/>
              </a:rPr>
              <a:t> </a:t>
            </a:r>
            <a:r>
              <a:rPr lang="en-IN" sz="2000" dirty="0" err="1" smtClean="0">
                <a:latin typeface="Kruti Dev 016" pitchFamily="2" charset="0"/>
              </a:rPr>
              <a:t>fy</a:t>
            </a:r>
            <a:r>
              <a:rPr lang="en-IN" sz="2000" dirty="0" smtClean="0">
                <a:latin typeface="Kruti Dev 016" pitchFamily="2" charset="0"/>
              </a:rPr>
              <a:t>, </a:t>
            </a:r>
            <a:r>
              <a:rPr lang="en-IN" sz="2000" dirty="0" err="1" smtClean="0">
                <a:latin typeface="Kruti Dev 016" pitchFamily="2" charset="0"/>
              </a:rPr>
              <a:t>Mh-vkbZ-lh</a:t>
            </a:r>
            <a:r>
              <a:rPr lang="en-IN" sz="2000" dirty="0" smtClean="0">
                <a:latin typeface="Kruti Dev 016" pitchFamily="2" charset="0"/>
              </a:rPr>
              <a:t> </a:t>
            </a:r>
            <a:r>
              <a:rPr lang="en-IN" sz="2000" dirty="0" err="1" smtClean="0">
                <a:latin typeface="Kruti Dev 016" pitchFamily="2" charset="0"/>
              </a:rPr>
              <a:t>esa</a:t>
            </a:r>
            <a:r>
              <a:rPr lang="en-IN" sz="2000" dirty="0" smtClean="0">
                <a:latin typeface="Kruti Dev 016" pitchFamily="2" charset="0"/>
              </a:rPr>
              <a:t> thou dh </a:t>
            </a:r>
            <a:r>
              <a:rPr lang="en-IN" sz="2000" dirty="0" err="1" smtClean="0">
                <a:latin typeface="Kruti Dev 016" pitchFamily="2" charset="0"/>
              </a:rPr>
              <a:t>xq.kork</a:t>
            </a:r>
            <a:r>
              <a:rPr lang="en-IN" sz="2000" dirty="0" smtClean="0">
                <a:latin typeface="Kruti Dev 016" pitchFamily="2" charset="0"/>
              </a:rPr>
              <a:t> </a:t>
            </a:r>
            <a:r>
              <a:rPr lang="en-IN" sz="2000" dirty="0" err="1" smtClean="0">
                <a:latin typeface="Kruti Dev 016" pitchFamily="2" charset="0"/>
              </a:rPr>
              <a:t>ds</a:t>
            </a:r>
            <a:r>
              <a:rPr lang="en-IN" sz="2000" dirty="0" smtClean="0">
                <a:latin typeface="Kruti Dev 016" pitchFamily="2" charset="0"/>
              </a:rPr>
              <a:t> </a:t>
            </a:r>
            <a:r>
              <a:rPr lang="en-IN" sz="2000" dirty="0" err="1" smtClean="0">
                <a:latin typeface="Kruti Dev 016" pitchFamily="2" charset="0"/>
              </a:rPr>
              <a:t>fy</a:t>
            </a:r>
            <a:r>
              <a:rPr lang="en-IN" sz="2000" dirty="0" smtClean="0">
                <a:latin typeface="Kruti Dev 016" pitchFamily="2" charset="0"/>
              </a:rPr>
              <a:t>, </a:t>
            </a:r>
            <a:r>
              <a:rPr lang="en-IN" sz="2000" dirty="0" err="1" smtClean="0">
                <a:latin typeface="Kruti Dev 016" pitchFamily="2" charset="0"/>
              </a:rPr>
              <a:t>lg;ksx</a:t>
            </a:r>
            <a:r>
              <a:rPr lang="en-IN" sz="2000" dirty="0" smtClean="0">
                <a:latin typeface="Kruti Dev 016" pitchFamily="2" charset="0"/>
              </a:rPr>
              <a:t> </a:t>
            </a:r>
            <a:r>
              <a:rPr lang="en-IN" sz="2000" dirty="0" err="1" smtClean="0">
                <a:latin typeface="Kruti Dev 016" pitchFamily="2" charset="0"/>
              </a:rPr>
              <a:t>fuEu</a:t>
            </a:r>
            <a:r>
              <a:rPr lang="en-IN" sz="2000" dirty="0" smtClean="0">
                <a:latin typeface="Kruti Dev 016" pitchFamily="2" charset="0"/>
              </a:rPr>
              <a:t> </a:t>
            </a:r>
            <a:r>
              <a:rPr lang="en-IN" sz="2000" dirty="0" err="1" smtClean="0">
                <a:latin typeface="Kruti Dev 016" pitchFamily="2" charset="0"/>
              </a:rPr>
              <a:t>izdkj</a:t>
            </a:r>
            <a:r>
              <a:rPr lang="en-IN" sz="2000" dirty="0" smtClean="0">
                <a:latin typeface="Kruti Dev 016" pitchFamily="2" charset="0"/>
              </a:rPr>
              <a:t> </a:t>
            </a:r>
            <a:r>
              <a:rPr lang="en-IN" sz="2000" dirty="0" err="1" smtClean="0">
                <a:latin typeface="Kruti Dev 016" pitchFamily="2" charset="0"/>
              </a:rPr>
              <a:t>ls</a:t>
            </a:r>
            <a:r>
              <a:rPr lang="en-IN" sz="2000" dirty="0" smtClean="0">
                <a:latin typeface="Kruti Dev 016" pitchFamily="2" charset="0"/>
              </a:rPr>
              <a:t> </a:t>
            </a:r>
            <a:r>
              <a:rPr lang="en-IN" sz="2000" dirty="0" err="1" smtClean="0">
                <a:latin typeface="Kruti Dev 016" pitchFamily="2" charset="0"/>
              </a:rPr>
              <a:t>fn;k</a:t>
            </a:r>
            <a:r>
              <a:rPr lang="en-IN" sz="2000" dirty="0" smtClean="0">
                <a:latin typeface="Kruti Dev 016" pitchFamily="2" charset="0"/>
              </a:rPr>
              <a:t> </a:t>
            </a:r>
            <a:r>
              <a:rPr lang="en-IN" sz="2000" dirty="0" err="1" smtClean="0">
                <a:latin typeface="Kruti Dev 016" pitchFamily="2" charset="0"/>
              </a:rPr>
              <a:t>tkrk</a:t>
            </a:r>
            <a:r>
              <a:rPr lang="en-IN" sz="2000" dirty="0" smtClean="0">
                <a:latin typeface="Kruti Dev 016" pitchFamily="2" charset="0"/>
              </a:rPr>
              <a:t> </a:t>
            </a:r>
            <a:r>
              <a:rPr lang="en-IN" sz="2000" dirty="0" err="1" smtClean="0">
                <a:latin typeface="Kruti Dev 016" pitchFamily="2" charset="0"/>
              </a:rPr>
              <a:t>gS</a:t>
            </a:r>
            <a:r>
              <a:rPr lang="en-IN" sz="2000" dirty="0" smtClean="0">
                <a:latin typeface="Kruti Dev 016" pitchFamily="2" charset="0"/>
              </a:rPr>
              <a:t> %</a:t>
            </a:r>
            <a:endParaRPr lang="en-US" sz="2000" dirty="0" smtClean="0">
              <a:latin typeface="Kruti Dev 016" pitchFamily="2" charset="0"/>
            </a:endParaRPr>
          </a:p>
          <a:p>
            <a:pPr lvl="0"/>
            <a:r>
              <a:rPr lang="en-IN" sz="2000" dirty="0" err="1" smtClean="0">
                <a:latin typeface="Kruti Dev 016" pitchFamily="2" charset="0"/>
              </a:rPr>
              <a:t>laØe.k</a:t>
            </a:r>
            <a:r>
              <a:rPr lang="en-IN" sz="2000" dirty="0" smtClean="0">
                <a:latin typeface="Kruti Dev 016" pitchFamily="2" charset="0"/>
              </a:rPr>
              <a:t> </a:t>
            </a:r>
            <a:r>
              <a:rPr lang="en-IN" sz="2000" dirty="0" err="1" smtClean="0">
                <a:latin typeface="Kruti Dev 016" pitchFamily="2" charset="0"/>
              </a:rPr>
              <a:t>vkSj</a:t>
            </a:r>
            <a:r>
              <a:rPr lang="en-IN" sz="2000" dirty="0" smtClean="0">
                <a:latin typeface="Kruti Dev 016" pitchFamily="2" charset="0"/>
              </a:rPr>
              <a:t> </a:t>
            </a:r>
            <a:r>
              <a:rPr lang="en-IN" sz="2000" dirty="0" err="1" smtClean="0">
                <a:latin typeface="Kruti Dev 016" pitchFamily="2" charset="0"/>
              </a:rPr>
              <a:t>mlds</a:t>
            </a:r>
            <a:r>
              <a:rPr lang="en-IN" sz="2000" dirty="0" smtClean="0">
                <a:latin typeface="Kruti Dev 016" pitchFamily="2" charset="0"/>
              </a:rPr>
              <a:t> </a:t>
            </a:r>
            <a:r>
              <a:rPr lang="en-IN" sz="2000" dirty="0" err="1" smtClean="0">
                <a:latin typeface="Kruti Dev 016" pitchFamily="2" charset="0"/>
              </a:rPr>
              <a:t>urhtksa</a:t>
            </a:r>
            <a:r>
              <a:rPr lang="en-IN" sz="2000" dirty="0" smtClean="0">
                <a:latin typeface="Kruti Dev 016" pitchFamily="2" charset="0"/>
              </a:rPr>
              <a:t> </a:t>
            </a:r>
            <a:r>
              <a:rPr lang="en-IN" sz="2000" dirty="0" err="1" smtClean="0">
                <a:latin typeface="Kruti Dev 016" pitchFamily="2" charset="0"/>
              </a:rPr>
              <a:t>ls</a:t>
            </a:r>
            <a:r>
              <a:rPr lang="en-IN" sz="2000" dirty="0" smtClean="0">
                <a:latin typeface="Kruti Dev 016" pitchFamily="2" charset="0"/>
              </a:rPr>
              <a:t> </a:t>
            </a:r>
            <a:r>
              <a:rPr lang="en-IN" sz="2000" dirty="0" err="1" smtClean="0">
                <a:latin typeface="Kruti Dev 016" pitchFamily="2" charset="0"/>
              </a:rPr>
              <a:t>tw</a:t>
            </a:r>
            <a:r>
              <a:rPr lang="en-IN" sz="2000" dirty="0" smtClean="0">
                <a:latin typeface="Kruti Dev 016" pitchFamily="2" charset="0"/>
              </a:rPr>
              <a:t>&gt;us  </a:t>
            </a:r>
            <a:r>
              <a:rPr lang="en-IN" sz="2000" dirty="0" err="1" smtClean="0">
                <a:latin typeface="Kruti Dev 016" pitchFamily="2" charset="0"/>
              </a:rPr>
              <a:t>ds</a:t>
            </a:r>
            <a:r>
              <a:rPr lang="en-IN" sz="2000" dirty="0" smtClean="0">
                <a:latin typeface="Kruti Dev 016" pitchFamily="2" charset="0"/>
              </a:rPr>
              <a:t> </a:t>
            </a:r>
            <a:r>
              <a:rPr lang="en-IN" sz="2000" dirty="0" err="1" smtClean="0">
                <a:latin typeface="Kruti Dev 016" pitchFamily="2" charset="0"/>
              </a:rPr>
              <a:t>fy</a:t>
            </a:r>
            <a:r>
              <a:rPr lang="en-IN" sz="2000" dirty="0" smtClean="0">
                <a:latin typeface="Kruti Dev 016" pitchFamily="2" charset="0"/>
              </a:rPr>
              <a:t>, ¼ih;j½ </a:t>
            </a:r>
            <a:r>
              <a:rPr lang="en-IN" sz="2000" dirty="0" err="1" smtClean="0">
                <a:latin typeface="Kruti Dev 016" pitchFamily="2" charset="0"/>
              </a:rPr>
              <a:t>lkFkh</a:t>
            </a:r>
            <a:r>
              <a:rPr lang="en-IN" sz="2000" dirty="0" smtClean="0">
                <a:latin typeface="Kruti Dev 016" pitchFamily="2" charset="0"/>
              </a:rPr>
              <a:t> }</a:t>
            </a:r>
            <a:r>
              <a:rPr lang="en-IN" sz="2000" dirty="0" err="1" smtClean="0">
                <a:latin typeface="Kruti Dev 016" pitchFamily="2" charset="0"/>
              </a:rPr>
              <a:t>kjk</a:t>
            </a:r>
            <a:r>
              <a:rPr lang="en-IN" sz="2000" dirty="0" smtClean="0">
                <a:latin typeface="Kruti Dev 016" pitchFamily="2" charset="0"/>
              </a:rPr>
              <a:t> </a:t>
            </a:r>
            <a:r>
              <a:rPr lang="en-IN" sz="2000" dirty="0" err="1" smtClean="0">
                <a:latin typeface="Kruti Dev 016" pitchFamily="2" charset="0"/>
              </a:rPr>
              <a:t>lgk;rk</a:t>
            </a:r>
            <a:endParaRPr lang="en-US" sz="2000" dirty="0" smtClean="0">
              <a:latin typeface="Kruti Dev 016" pitchFamily="2" charset="0"/>
            </a:endParaRPr>
          </a:p>
          <a:p>
            <a:pPr lvl="0"/>
            <a:r>
              <a:rPr lang="en-IN" sz="2000" dirty="0" err="1" smtClean="0">
                <a:latin typeface="Kruti Dev 016" pitchFamily="2" charset="0"/>
              </a:rPr>
              <a:t>mipkj</a:t>
            </a:r>
            <a:r>
              <a:rPr lang="en-IN" sz="2000" dirty="0" smtClean="0">
                <a:latin typeface="Kruti Dev 016" pitchFamily="2" charset="0"/>
              </a:rPr>
              <a:t> </a:t>
            </a:r>
            <a:r>
              <a:rPr lang="en-IN" sz="2000" dirty="0" err="1" smtClean="0">
                <a:latin typeface="Kruti Dev 016" pitchFamily="2" charset="0"/>
              </a:rPr>
              <a:t>f’k</a:t>
            </a:r>
            <a:r>
              <a:rPr lang="en-IN" sz="2000" dirty="0" smtClean="0">
                <a:latin typeface="Kruti Dev 016" pitchFamily="2" charset="0"/>
              </a:rPr>
              <a:t>{</a:t>
            </a:r>
            <a:r>
              <a:rPr lang="en-IN" sz="2000" dirty="0" err="1" smtClean="0">
                <a:latin typeface="Kruti Dev 016" pitchFamily="2" charset="0"/>
              </a:rPr>
              <a:t>kk</a:t>
            </a:r>
            <a:r>
              <a:rPr lang="en-IN" sz="2000" dirty="0" smtClean="0">
                <a:latin typeface="Kruti Dev 016" pitchFamily="2" charset="0"/>
              </a:rPr>
              <a:t> </a:t>
            </a:r>
            <a:r>
              <a:rPr lang="en-IN" sz="2000" dirty="0" err="1" smtClean="0">
                <a:latin typeface="Kruti Dev 016" pitchFamily="2" charset="0"/>
              </a:rPr>
              <a:t>vkSj</a:t>
            </a:r>
            <a:r>
              <a:rPr lang="en-IN" sz="2000" dirty="0" smtClean="0">
                <a:latin typeface="Kruti Dev 016" pitchFamily="2" charset="0"/>
              </a:rPr>
              <a:t> </a:t>
            </a:r>
            <a:r>
              <a:rPr lang="en-IN" sz="2000" dirty="0" err="1" smtClean="0">
                <a:latin typeface="Kruti Dev 016" pitchFamily="2" charset="0"/>
              </a:rPr>
              <a:t>lgk;rk</a:t>
            </a:r>
            <a:r>
              <a:rPr lang="en-IN" sz="2000" dirty="0" smtClean="0">
                <a:latin typeface="Kruti Dev 016" pitchFamily="2" charset="0"/>
              </a:rPr>
              <a:t> </a:t>
            </a:r>
            <a:r>
              <a:rPr lang="en-IN" sz="2000" dirty="0" err="1" smtClean="0">
                <a:latin typeface="Kruti Dev 016" pitchFamily="2" charset="0"/>
              </a:rPr>
              <a:t>dk</a:t>
            </a:r>
            <a:r>
              <a:rPr lang="en-IN" sz="2000" dirty="0" smtClean="0">
                <a:latin typeface="Kruti Dev 016" pitchFamily="2" charset="0"/>
              </a:rPr>
              <a:t> </a:t>
            </a:r>
            <a:r>
              <a:rPr lang="en-IN" sz="2000" dirty="0" err="1" smtClean="0">
                <a:latin typeface="Kruti Dev 016" pitchFamily="2" charset="0"/>
              </a:rPr>
              <a:t>vuqikyu</a:t>
            </a:r>
            <a:endParaRPr lang="en-US" sz="2000" dirty="0" smtClean="0">
              <a:latin typeface="Kruti Dev 016" pitchFamily="2" charset="0"/>
            </a:endParaRPr>
          </a:p>
          <a:p>
            <a:pPr lvl="0"/>
            <a:r>
              <a:rPr lang="en-IN" sz="2000" dirty="0" err="1" smtClean="0">
                <a:latin typeface="Kruti Dev 016" pitchFamily="2" charset="0"/>
              </a:rPr>
              <a:t>ekufld</a:t>
            </a:r>
            <a:r>
              <a:rPr lang="en-IN" sz="2000" dirty="0" smtClean="0">
                <a:latin typeface="Kruti Dev 016" pitchFamily="2" charset="0"/>
              </a:rPr>
              <a:t> </a:t>
            </a:r>
            <a:r>
              <a:rPr lang="en-IN" sz="2000" dirty="0" err="1" smtClean="0">
                <a:latin typeface="Kruti Dev 016" pitchFamily="2" charset="0"/>
              </a:rPr>
              <a:t>lgk;rk</a:t>
            </a:r>
            <a:endParaRPr lang="en-US" sz="2000" dirty="0" smtClean="0">
              <a:latin typeface="Kruti Dev 016" pitchFamily="2" charset="0"/>
            </a:endParaRPr>
          </a:p>
          <a:p>
            <a:pPr lvl="0"/>
            <a:r>
              <a:rPr lang="en-IN" sz="2000" dirty="0" err="1" smtClean="0">
                <a:latin typeface="Kruti Dev 016" pitchFamily="2" charset="0"/>
              </a:rPr>
              <a:t>dkuwuh</a:t>
            </a:r>
            <a:r>
              <a:rPr lang="en-IN" sz="2000" dirty="0" smtClean="0">
                <a:latin typeface="Kruti Dev 016" pitchFamily="2" charset="0"/>
              </a:rPr>
              <a:t> </a:t>
            </a:r>
            <a:r>
              <a:rPr lang="en-IN" sz="2000" dirty="0" err="1" smtClean="0">
                <a:latin typeface="Kruti Dev 016" pitchFamily="2" charset="0"/>
              </a:rPr>
              <a:t>lgk;rk</a:t>
            </a:r>
            <a:endParaRPr lang="en-US" sz="2000" dirty="0" smtClean="0">
              <a:latin typeface="Kruti Dev 016" pitchFamily="2" charset="0"/>
            </a:endParaRPr>
          </a:p>
          <a:p>
            <a:pPr lvl="0"/>
            <a:r>
              <a:rPr lang="en-IN" sz="2000" dirty="0" err="1" smtClean="0">
                <a:latin typeface="Kruti Dev 016" pitchFamily="2" charset="0"/>
              </a:rPr>
              <a:t>iks”k.k</a:t>
            </a:r>
            <a:r>
              <a:rPr lang="en-IN" sz="2000" dirty="0" smtClean="0">
                <a:latin typeface="Kruti Dev 016" pitchFamily="2" charset="0"/>
              </a:rPr>
              <a:t> </a:t>
            </a:r>
            <a:r>
              <a:rPr lang="en-IN" sz="2000" dirty="0" err="1" smtClean="0">
                <a:latin typeface="Kruti Dev 016" pitchFamily="2" charset="0"/>
              </a:rPr>
              <a:t>vkSj</a:t>
            </a:r>
            <a:r>
              <a:rPr lang="en-IN" sz="2000" dirty="0" smtClean="0">
                <a:latin typeface="Kruti Dev 016" pitchFamily="2" charset="0"/>
              </a:rPr>
              <a:t> </a:t>
            </a:r>
            <a:r>
              <a:rPr lang="en-IN" sz="2000" dirty="0" err="1" smtClean="0">
                <a:latin typeface="Kruti Dev 016" pitchFamily="2" charset="0"/>
              </a:rPr>
              <a:t>thfodksiktZu</a:t>
            </a:r>
            <a:r>
              <a:rPr lang="en-IN" sz="2000" dirty="0" smtClean="0">
                <a:latin typeface="Kruti Dev 016" pitchFamily="2" charset="0"/>
              </a:rPr>
              <a:t> </a:t>
            </a:r>
            <a:r>
              <a:rPr lang="en-IN" sz="2000" dirty="0" err="1" smtClean="0">
                <a:latin typeface="Kruti Dev 016" pitchFamily="2" charset="0"/>
              </a:rPr>
              <a:t>lgk;rk</a:t>
            </a:r>
            <a:endParaRPr lang="en-US" sz="2000" dirty="0" smtClean="0">
              <a:latin typeface="Kruti Dev 016" pitchFamily="2" charset="0"/>
            </a:endParaRPr>
          </a:p>
          <a:p>
            <a:pPr lvl="0"/>
            <a:r>
              <a:rPr lang="en-IN" sz="2000" dirty="0" err="1" smtClean="0">
                <a:latin typeface="Kruti Dev 016" pitchFamily="2" charset="0"/>
              </a:rPr>
              <a:t>jkstxkj</a:t>
            </a:r>
            <a:r>
              <a:rPr lang="en-IN" sz="2000" dirty="0" smtClean="0">
                <a:latin typeface="Kruti Dev 016" pitchFamily="2" charset="0"/>
              </a:rPr>
              <a:t> </a:t>
            </a:r>
            <a:r>
              <a:rPr lang="en-IN" sz="2000" dirty="0" err="1" smtClean="0">
                <a:latin typeface="Kruti Dev 016" pitchFamily="2" charset="0"/>
              </a:rPr>
              <a:t>mRiknu</a:t>
            </a:r>
            <a:r>
              <a:rPr lang="en-IN" sz="2000" dirty="0" smtClean="0">
                <a:latin typeface="Kruti Dev 016" pitchFamily="2" charset="0"/>
              </a:rPr>
              <a:t> </a:t>
            </a:r>
            <a:r>
              <a:rPr lang="en-IN" sz="2000" dirty="0" err="1" smtClean="0">
                <a:latin typeface="Kruti Dev 016" pitchFamily="2" charset="0"/>
              </a:rPr>
              <a:t>dk;ZØeksa</a:t>
            </a:r>
            <a:r>
              <a:rPr lang="en-IN" sz="2000" dirty="0" smtClean="0">
                <a:latin typeface="Kruti Dev 016" pitchFamily="2" charset="0"/>
              </a:rPr>
              <a:t>] </a:t>
            </a:r>
            <a:r>
              <a:rPr lang="en-IN" sz="2000" dirty="0" err="1" smtClean="0">
                <a:latin typeface="Kruti Dev 016" pitchFamily="2" charset="0"/>
              </a:rPr>
              <a:t>lkekftd</a:t>
            </a:r>
            <a:r>
              <a:rPr lang="en-IN" sz="2000" dirty="0" smtClean="0">
                <a:latin typeface="Kruti Dev 016" pitchFamily="2" charset="0"/>
              </a:rPr>
              <a:t> </a:t>
            </a:r>
            <a:r>
              <a:rPr lang="en-IN" sz="2000" dirty="0" err="1" smtClean="0">
                <a:latin typeface="Kruti Dev 016" pitchFamily="2" charset="0"/>
              </a:rPr>
              <a:t>dY;k.k</a:t>
            </a:r>
            <a:r>
              <a:rPr lang="en-IN" sz="2000" dirty="0" smtClean="0">
                <a:latin typeface="Kruti Dev 016" pitchFamily="2" charset="0"/>
              </a:rPr>
              <a:t> </a:t>
            </a:r>
            <a:r>
              <a:rPr lang="en-IN" sz="2000" dirty="0" err="1" smtClean="0">
                <a:latin typeface="Kruti Dev 016" pitchFamily="2" charset="0"/>
              </a:rPr>
              <a:t>dk;ZØeksa</a:t>
            </a:r>
            <a:r>
              <a:rPr lang="en-IN" sz="2000" dirty="0" smtClean="0">
                <a:latin typeface="Kruti Dev 016" pitchFamily="2" charset="0"/>
              </a:rPr>
              <a:t>] </a:t>
            </a:r>
            <a:r>
              <a:rPr lang="en-IN" sz="2000" dirty="0" err="1" smtClean="0">
                <a:latin typeface="Kruti Dev 016" pitchFamily="2" charset="0"/>
              </a:rPr>
              <a:t>LokLF</a:t>
            </a:r>
            <a:r>
              <a:rPr lang="en-IN" sz="2000" dirty="0" smtClean="0">
                <a:latin typeface="Kruti Dev 016" pitchFamily="2" charset="0"/>
              </a:rPr>
              <a:t>; ns[</a:t>
            </a:r>
            <a:r>
              <a:rPr lang="en-IN" sz="2000" dirty="0" err="1" smtClean="0">
                <a:latin typeface="Kruti Dev 016" pitchFamily="2" charset="0"/>
              </a:rPr>
              <a:t>kHkky</a:t>
            </a:r>
            <a:r>
              <a:rPr lang="en-IN" sz="2000" dirty="0" smtClean="0">
                <a:latin typeface="Kruti Dev 016" pitchFamily="2" charset="0"/>
              </a:rPr>
              <a:t> </a:t>
            </a:r>
            <a:r>
              <a:rPr lang="en-IN" sz="2000" dirty="0" err="1" smtClean="0">
                <a:latin typeface="Kruti Dev 016" pitchFamily="2" charset="0"/>
              </a:rPr>
              <a:t>lsokvksa</a:t>
            </a:r>
            <a:r>
              <a:rPr lang="en-IN" sz="2000" dirty="0" smtClean="0">
                <a:latin typeface="Kruti Dev 016" pitchFamily="2" charset="0"/>
              </a:rPr>
              <a:t> </a:t>
            </a:r>
            <a:r>
              <a:rPr lang="en-IN" sz="2000" dirty="0" err="1" smtClean="0">
                <a:latin typeface="Kruti Dev 016" pitchFamily="2" charset="0"/>
              </a:rPr>
              <a:t>ls</a:t>
            </a:r>
            <a:r>
              <a:rPr lang="en-IN" sz="2000" dirty="0" smtClean="0">
                <a:latin typeface="Kruti Dev 016" pitchFamily="2" charset="0"/>
              </a:rPr>
              <a:t> </a:t>
            </a:r>
            <a:r>
              <a:rPr lang="en-IN" sz="2000" dirty="0" err="1" smtClean="0">
                <a:latin typeface="Kruti Dev 016" pitchFamily="2" charset="0"/>
              </a:rPr>
              <a:t>fydsat</a:t>
            </a:r>
            <a:r>
              <a:rPr lang="en-IN" sz="2000" dirty="0" smtClean="0">
                <a:latin typeface="Kruti Dev 016" pitchFamily="2" charset="0"/>
              </a:rPr>
              <a:t> </a:t>
            </a:r>
            <a:endParaRPr lang="en-US" sz="2000" dirty="0" smtClean="0">
              <a:latin typeface="Kruti Dev 016" pitchFamily="2" charset="0"/>
            </a:endParaRPr>
          </a:p>
          <a:p>
            <a:pPr lvl="0"/>
            <a:r>
              <a:rPr lang="en-IN" sz="2000" dirty="0" err="1" smtClean="0">
                <a:latin typeface="Kruti Dev 016" pitchFamily="2" charset="0"/>
              </a:rPr>
              <a:t>ih-,y-MCyw-,p</a:t>
            </a:r>
            <a:r>
              <a:rPr lang="en-IN" sz="2000" dirty="0" smtClean="0">
                <a:latin typeface="Kruti Dev 016" pitchFamily="2" charset="0"/>
              </a:rPr>
              <a:t>-,- </a:t>
            </a:r>
            <a:r>
              <a:rPr lang="en-IN" sz="2000" dirty="0" err="1" smtClean="0">
                <a:latin typeface="Kruti Dev 016" pitchFamily="2" charset="0"/>
              </a:rPr>
              <a:t>ds</a:t>
            </a:r>
            <a:r>
              <a:rPr lang="en-IN" sz="2000" dirty="0" smtClean="0">
                <a:latin typeface="Kruti Dev 016" pitchFamily="2" charset="0"/>
              </a:rPr>
              <a:t> </a:t>
            </a:r>
            <a:r>
              <a:rPr lang="en-IN" sz="2000" dirty="0" err="1" smtClean="0">
                <a:latin typeface="Kruti Dev 016" pitchFamily="2" charset="0"/>
              </a:rPr>
              <a:t>vf</a:t>
            </a:r>
            <a:r>
              <a:rPr lang="en-IN" sz="2000" dirty="0" smtClean="0">
                <a:latin typeface="Kruti Dev 016" pitchFamily="2" charset="0"/>
              </a:rPr>
              <a:t>/</a:t>
            </a:r>
            <a:r>
              <a:rPr lang="en-IN" sz="2000" dirty="0" err="1" smtClean="0">
                <a:latin typeface="Kruti Dev 016" pitchFamily="2" charset="0"/>
              </a:rPr>
              <a:t>kdkjksa</a:t>
            </a:r>
            <a:r>
              <a:rPr lang="en-IN" sz="2000" dirty="0" smtClean="0">
                <a:latin typeface="Kruti Dev 016" pitchFamily="2" charset="0"/>
              </a:rPr>
              <a:t> dh </a:t>
            </a:r>
            <a:r>
              <a:rPr lang="en-IN" sz="2000" dirty="0" err="1" smtClean="0">
                <a:latin typeface="Kruti Dev 016" pitchFamily="2" charset="0"/>
              </a:rPr>
              <a:t>lqj</a:t>
            </a:r>
            <a:r>
              <a:rPr lang="en-IN" sz="2000" dirty="0" smtClean="0">
                <a:latin typeface="Kruti Dev 016" pitchFamily="2" charset="0"/>
              </a:rPr>
              <a:t>{</a:t>
            </a:r>
            <a:r>
              <a:rPr lang="en-IN" sz="2000" dirty="0" err="1" smtClean="0">
                <a:latin typeface="Kruti Dev 016" pitchFamily="2" charset="0"/>
              </a:rPr>
              <a:t>kk</a:t>
            </a:r>
            <a:r>
              <a:rPr lang="en-IN" sz="2000" dirty="0" smtClean="0">
                <a:latin typeface="Kruti Dev 016" pitchFamily="2" charset="0"/>
              </a:rPr>
              <a:t> </a:t>
            </a:r>
            <a:r>
              <a:rPr lang="en-IN" sz="2000" dirty="0" err="1" smtClean="0">
                <a:latin typeface="Kruti Dev 016" pitchFamily="2" charset="0"/>
              </a:rPr>
              <a:t>ds</a:t>
            </a:r>
            <a:r>
              <a:rPr lang="en-IN" sz="2000" dirty="0" smtClean="0">
                <a:latin typeface="Kruti Dev 016" pitchFamily="2" charset="0"/>
              </a:rPr>
              <a:t> </a:t>
            </a:r>
            <a:r>
              <a:rPr lang="en-IN" sz="2000" dirty="0" err="1" smtClean="0">
                <a:latin typeface="Kruti Dev 016" pitchFamily="2" charset="0"/>
              </a:rPr>
              <a:t>fy</a:t>
            </a:r>
            <a:r>
              <a:rPr lang="en-IN" sz="2000" dirty="0" smtClean="0">
                <a:latin typeface="Kruti Dev 016" pitchFamily="2" charset="0"/>
              </a:rPr>
              <a:t>, </a:t>
            </a:r>
            <a:endParaRPr lang="en-US" sz="2000" dirty="0" smtClean="0">
              <a:latin typeface="Kruti Dev 016" pitchFamily="2" charset="0"/>
            </a:endParaRPr>
          </a:p>
          <a:p>
            <a:pPr lvl="0"/>
            <a:r>
              <a:rPr lang="en-IN" sz="2000" dirty="0" smtClean="0">
                <a:latin typeface="Kruti Dev 016" pitchFamily="2" charset="0"/>
              </a:rPr>
              <a:t>dyad </a:t>
            </a:r>
            <a:r>
              <a:rPr lang="en-IN" sz="2000" dirty="0" err="1" smtClean="0">
                <a:latin typeface="Kruti Dev 016" pitchFamily="2" charset="0"/>
              </a:rPr>
              <a:t>vkSj</a:t>
            </a:r>
            <a:r>
              <a:rPr lang="en-IN" sz="2000" dirty="0" smtClean="0">
                <a:latin typeface="Kruti Dev 016" pitchFamily="2" charset="0"/>
              </a:rPr>
              <a:t> </a:t>
            </a:r>
            <a:r>
              <a:rPr lang="en-IN" sz="2000" dirty="0" err="1" smtClean="0">
                <a:latin typeface="Kruti Dev 016" pitchFamily="2" charset="0"/>
              </a:rPr>
              <a:t>HksnHkko</a:t>
            </a:r>
            <a:r>
              <a:rPr lang="en-IN" sz="2000" dirty="0" smtClean="0">
                <a:latin typeface="Kruti Dev 016" pitchFamily="2" charset="0"/>
              </a:rPr>
              <a:t> </a:t>
            </a:r>
            <a:r>
              <a:rPr lang="en-IN" sz="2000" dirty="0" err="1" smtClean="0">
                <a:latin typeface="Kruti Dev 016" pitchFamily="2" charset="0"/>
              </a:rPr>
              <a:t>dks</a:t>
            </a:r>
            <a:r>
              <a:rPr lang="en-IN" sz="2000" dirty="0" smtClean="0">
                <a:latin typeface="Kruti Dev 016" pitchFamily="2" charset="0"/>
              </a:rPr>
              <a:t> </a:t>
            </a:r>
            <a:r>
              <a:rPr lang="en-IN" sz="2000" dirty="0" err="1" smtClean="0">
                <a:latin typeface="Kruti Dev 016" pitchFamily="2" charset="0"/>
              </a:rPr>
              <a:t>lacksf</a:t>
            </a:r>
            <a:r>
              <a:rPr lang="en-IN" sz="2000" dirty="0" smtClean="0">
                <a:latin typeface="Kruti Dev 016" pitchFamily="2" charset="0"/>
              </a:rPr>
              <a:t>/</a:t>
            </a:r>
            <a:r>
              <a:rPr lang="en-IN" sz="2000" dirty="0" err="1" smtClean="0">
                <a:latin typeface="Kruti Dev 016" pitchFamily="2" charset="0"/>
              </a:rPr>
              <a:t>kr</a:t>
            </a:r>
            <a:r>
              <a:rPr lang="en-IN" sz="2000" dirty="0" smtClean="0">
                <a:latin typeface="Kruti Dev 016" pitchFamily="2" charset="0"/>
              </a:rPr>
              <a:t> </a:t>
            </a:r>
            <a:r>
              <a:rPr lang="en-IN" sz="2000" dirty="0" err="1" smtClean="0">
                <a:latin typeface="Kruti Dev 016" pitchFamily="2" charset="0"/>
              </a:rPr>
              <a:t>djuk</a:t>
            </a:r>
            <a:endParaRPr lang="en-US" sz="2000" dirty="0" smtClean="0">
              <a:latin typeface="Kruti Dev 016" pitchFamily="2" charset="0"/>
            </a:endParaRPr>
          </a:p>
          <a:p>
            <a:pPr lvl="0"/>
            <a:r>
              <a:rPr lang="en-IN" sz="2000" dirty="0" err="1" smtClean="0">
                <a:latin typeface="Kruti Dev 016" pitchFamily="2" charset="0"/>
              </a:rPr>
              <a:t>oksds'kuy</a:t>
            </a:r>
            <a:r>
              <a:rPr lang="en-IN" sz="2000" dirty="0" smtClean="0">
                <a:latin typeface="Kruti Dev 016" pitchFamily="2" charset="0"/>
              </a:rPr>
              <a:t> </a:t>
            </a:r>
            <a:r>
              <a:rPr lang="en-IN" sz="2000" dirty="0" err="1" smtClean="0">
                <a:latin typeface="Kruti Dev 016" pitchFamily="2" charset="0"/>
              </a:rPr>
              <a:t>vkSj</a:t>
            </a:r>
            <a:r>
              <a:rPr lang="en-IN" sz="2000" dirty="0" smtClean="0">
                <a:latin typeface="Kruti Dev 016" pitchFamily="2" charset="0"/>
              </a:rPr>
              <a:t> </a:t>
            </a:r>
            <a:r>
              <a:rPr lang="en-IN" sz="2000" dirty="0" err="1" smtClean="0">
                <a:latin typeface="Kruti Dev 016" pitchFamily="2" charset="0"/>
              </a:rPr>
              <a:t>O;olkf;d</a:t>
            </a:r>
            <a:r>
              <a:rPr lang="en-IN" sz="2000" dirty="0" smtClean="0">
                <a:latin typeface="Kruti Dev 016" pitchFamily="2" charset="0"/>
              </a:rPr>
              <a:t> </a:t>
            </a:r>
            <a:r>
              <a:rPr lang="en-IN" sz="2000" dirty="0" err="1" smtClean="0">
                <a:latin typeface="Kruti Dev 016" pitchFamily="2" charset="0"/>
              </a:rPr>
              <a:t>iquZokl</a:t>
            </a:r>
            <a:r>
              <a:rPr lang="en-IN" sz="2000" dirty="0" smtClean="0">
                <a:latin typeface="Kruti Dev 016" pitchFamily="2" charset="0"/>
              </a:rPr>
              <a:t> </a:t>
            </a:r>
            <a:r>
              <a:rPr lang="en-IN" sz="2000" dirty="0" err="1" smtClean="0">
                <a:latin typeface="Kruti Dev 016" pitchFamily="2" charset="0"/>
              </a:rPr>
              <a:t>dks</a:t>
            </a:r>
            <a:r>
              <a:rPr lang="en-IN" sz="2000" dirty="0" smtClean="0">
                <a:latin typeface="Kruti Dev 016" pitchFamily="2" charset="0"/>
              </a:rPr>
              <a:t> </a:t>
            </a:r>
            <a:r>
              <a:rPr lang="en-IN" sz="2000" dirty="0" err="1" smtClean="0">
                <a:latin typeface="Kruti Dev 016" pitchFamily="2" charset="0"/>
              </a:rPr>
              <a:t>lgt</a:t>
            </a:r>
            <a:r>
              <a:rPr lang="en-IN" sz="2000" dirty="0" smtClean="0">
                <a:latin typeface="Kruti Dev 016" pitchFamily="2" charset="0"/>
              </a:rPr>
              <a:t> </a:t>
            </a:r>
            <a:r>
              <a:rPr lang="en-IN" sz="2000" dirty="0" err="1" smtClean="0">
                <a:latin typeface="Kruti Dev 016" pitchFamily="2" charset="0"/>
              </a:rPr>
              <a:t>djuk</a:t>
            </a:r>
            <a:endParaRPr lang="en-US" sz="2000" dirty="0" smtClean="0">
              <a:latin typeface="Kruti Dev 016" pitchFamily="2" charset="0"/>
            </a:endParaRPr>
          </a:p>
          <a:p>
            <a:r>
              <a:rPr lang="en-IN" sz="2000" dirty="0" smtClean="0">
                <a:latin typeface="Kruti Dev 016" pitchFamily="2" charset="0"/>
              </a:rPr>
              <a:t>,p-</a:t>
            </a:r>
            <a:r>
              <a:rPr lang="en-IN" sz="2000" dirty="0" err="1" smtClean="0">
                <a:latin typeface="Kruti Dev 016" pitchFamily="2" charset="0"/>
              </a:rPr>
              <a:t>vkbZ</a:t>
            </a:r>
            <a:r>
              <a:rPr lang="en-IN" sz="2000" dirty="0" smtClean="0">
                <a:latin typeface="Kruti Dev 016" pitchFamily="2" charset="0"/>
              </a:rPr>
              <a:t>-oh- </a:t>
            </a:r>
            <a:r>
              <a:rPr lang="en-IN" sz="2000" dirty="0" err="1" smtClean="0">
                <a:latin typeface="Kruti Dev 016" pitchFamily="2" charset="0"/>
              </a:rPr>
              <a:t>ls</a:t>
            </a:r>
            <a:r>
              <a:rPr lang="en-IN" sz="2000" dirty="0" smtClean="0">
                <a:latin typeface="Kruti Dev 016" pitchFamily="2" charset="0"/>
              </a:rPr>
              <a:t> </a:t>
            </a:r>
            <a:r>
              <a:rPr lang="en-IN" sz="2000" dirty="0" err="1" smtClean="0">
                <a:latin typeface="Kruti Dev 016" pitchFamily="2" charset="0"/>
              </a:rPr>
              <a:t>laØfer</a:t>
            </a:r>
            <a:r>
              <a:rPr lang="en-IN" sz="2000" dirty="0" smtClean="0">
                <a:latin typeface="Kruti Dev 016" pitchFamily="2" charset="0"/>
              </a:rPr>
              <a:t> ;k </a:t>
            </a:r>
            <a:r>
              <a:rPr lang="en-IN" sz="2000" dirty="0" err="1" smtClean="0">
                <a:latin typeface="Kruti Dev 016" pitchFamily="2" charset="0"/>
              </a:rPr>
              <a:t>izHkkfor</a:t>
            </a:r>
            <a:r>
              <a:rPr lang="en-IN" sz="2000" dirty="0" smtClean="0">
                <a:latin typeface="Kruti Dev 016" pitchFamily="2" charset="0"/>
              </a:rPr>
              <a:t> </a:t>
            </a:r>
            <a:r>
              <a:rPr lang="en-IN" sz="2000" dirty="0" err="1" smtClean="0">
                <a:latin typeface="Kruti Dev 016" pitchFamily="2" charset="0"/>
              </a:rPr>
              <a:t>cPpksa</a:t>
            </a:r>
            <a:r>
              <a:rPr lang="en-IN" sz="2000" dirty="0" smtClean="0">
                <a:latin typeface="Kruti Dev 016" pitchFamily="2" charset="0"/>
              </a:rPr>
              <a:t> dh </a:t>
            </a:r>
            <a:r>
              <a:rPr lang="en-IN" sz="2000" dirty="0" err="1" smtClean="0">
                <a:latin typeface="Kruti Dev 016" pitchFamily="2" charset="0"/>
              </a:rPr>
              <a:t>f’k</a:t>
            </a:r>
            <a:r>
              <a:rPr lang="en-IN" sz="2000" dirty="0" smtClean="0">
                <a:latin typeface="Kruti Dev 016" pitchFamily="2" charset="0"/>
              </a:rPr>
              <a:t>{</a:t>
            </a:r>
            <a:r>
              <a:rPr lang="en-IN" sz="2000" dirty="0" err="1" smtClean="0">
                <a:latin typeface="Kruti Dev 016" pitchFamily="2" charset="0"/>
              </a:rPr>
              <a:t>kk</a:t>
            </a:r>
            <a:r>
              <a:rPr lang="en-IN" sz="2000" dirty="0" smtClean="0">
                <a:latin typeface="Kruti Dev 016" pitchFamily="2" charset="0"/>
              </a:rPr>
              <a:t> </a:t>
            </a:r>
            <a:r>
              <a:rPr lang="en-IN" sz="2000" dirty="0" err="1" smtClean="0">
                <a:latin typeface="Kruti Dev 016" pitchFamily="2" charset="0"/>
              </a:rPr>
              <a:t>vkSj</a:t>
            </a:r>
            <a:r>
              <a:rPr lang="en-IN" sz="2000" dirty="0" smtClean="0">
                <a:latin typeface="Kruti Dev 016" pitchFamily="2" charset="0"/>
              </a:rPr>
              <a:t> ns[</a:t>
            </a:r>
            <a:r>
              <a:rPr lang="en-IN" sz="2000" dirty="0" err="1" smtClean="0">
                <a:latin typeface="Kruti Dev 016" pitchFamily="2" charset="0"/>
              </a:rPr>
              <a:t>kHkky</a:t>
            </a:r>
            <a:r>
              <a:rPr lang="en-IN" sz="2000" dirty="0" smtClean="0">
                <a:latin typeface="Kruti Dev 016" pitchFamily="2" charset="0"/>
              </a:rPr>
              <a:t>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2AA4C990-A2D5-4077-BE84-7981764ECE08}" type="slidenum">
              <a:rPr lang="en-US"/>
              <a:pPr/>
              <a:t>16</a:t>
            </a:fld>
            <a:endParaRPr lang="en-US"/>
          </a:p>
        </p:txBody>
      </p:sp>
      <p:sp>
        <p:nvSpPr>
          <p:cNvPr id="214018" name="AutoShape 2"/>
          <p:cNvSpPr>
            <a:spLocks noGrp="1" noChangeArrowheads="1"/>
          </p:cNvSpPr>
          <p:nvPr>
            <p:ph type="title"/>
          </p:nvPr>
        </p:nvSpPr>
        <p:spPr/>
        <p:txBody>
          <a:bodyPr/>
          <a:lstStyle/>
          <a:p>
            <a:pPr algn="ctr"/>
            <a:r>
              <a:rPr lang="en-IN" sz="4400" dirty="0" smtClean="0">
                <a:latin typeface="Kruti Dev 016" pitchFamily="2" charset="0"/>
              </a:rPr>
              <a:t>,l-</a:t>
            </a:r>
            <a:r>
              <a:rPr lang="en-IN" sz="4400" dirty="0" err="1" smtClean="0">
                <a:latin typeface="Kruti Dev 016" pitchFamily="2" charset="0"/>
              </a:rPr>
              <a:t>Vh</a:t>
            </a:r>
            <a:r>
              <a:rPr lang="en-IN" sz="4400" dirty="0" smtClean="0">
                <a:latin typeface="Kruti Dev 016" pitchFamily="2" charset="0"/>
              </a:rPr>
              <a:t>-</a:t>
            </a:r>
            <a:r>
              <a:rPr lang="en-IN" sz="4400" dirty="0" err="1" smtClean="0">
                <a:latin typeface="Kruti Dev 016" pitchFamily="2" charset="0"/>
              </a:rPr>
              <a:t>vkbZ@vkj</a:t>
            </a:r>
            <a:r>
              <a:rPr lang="en-IN" sz="4400" dirty="0" smtClean="0">
                <a:latin typeface="Kruti Dev 016" pitchFamily="2" charset="0"/>
              </a:rPr>
              <a:t>-</a:t>
            </a:r>
            <a:r>
              <a:rPr lang="en-IN" sz="4400" dirty="0" err="1" smtClean="0">
                <a:latin typeface="Kruti Dev 016" pitchFamily="2" charset="0"/>
              </a:rPr>
              <a:t>Vh</a:t>
            </a:r>
            <a:r>
              <a:rPr lang="en-IN" sz="4400" dirty="0" smtClean="0">
                <a:latin typeface="Kruti Dev 016" pitchFamily="2" charset="0"/>
              </a:rPr>
              <a:t>-</a:t>
            </a:r>
            <a:r>
              <a:rPr lang="en-IN" sz="4400" dirty="0" err="1" smtClean="0">
                <a:latin typeface="Kruti Dev 016" pitchFamily="2" charset="0"/>
              </a:rPr>
              <a:t>vkbZ</a:t>
            </a:r>
            <a:r>
              <a:rPr lang="en-IN" sz="4400" dirty="0" smtClean="0">
                <a:latin typeface="Kruti Dev 016" pitchFamily="2" charset="0"/>
              </a:rPr>
              <a:t> </a:t>
            </a:r>
            <a:r>
              <a:rPr lang="en-IN" sz="4400" dirty="0" err="1" smtClean="0">
                <a:latin typeface="Kruti Dev 016" pitchFamily="2" charset="0"/>
              </a:rPr>
              <a:t>fpfdRlky</a:t>
            </a:r>
            <a:r>
              <a:rPr lang="en-IN" sz="4400" dirty="0" smtClean="0">
                <a:latin typeface="Kruti Dev 016" pitchFamily="2" charset="0"/>
              </a:rPr>
              <a:t>;</a:t>
            </a:r>
            <a:endParaRPr lang="en-US" dirty="0"/>
          </a:p>
        </p:txBody>
      </p:sp>
      <p:sp>
        <p:nvSpPr>
          <p:cNvPr id="214019" name="Rectangle 3"/>
          <p:cNvSpPr>
            <a:spLocks noGrp="1" noChangeArrowheads="1"/>
          </p:cNvSpPr>
          <p:nvPr>
            <p:ph type="body" idx="1"/>
          </p:nvPr>
        </p:nvSpPr>
        <p:spPr/>
        <p:txBody>
          <a:bodyPr/>
          <a:lstStyle/>
          <a:p>
            <a:pPr lvl="0" algn="just"/>
            <a:r>
              <a:rPr lang="en-IN" sz="3200" dirty="0" err="1" smtClean="0">
                <a:latin typeface="Kruti Dev 016" pitchFamily="2" charset="0"/>
              </a:rPr>
              <a:t>vkbZ-lh-Vh-lh</a:t>
            </a:r>
            <a:r>
              <a:rPr lang="en-IN" sz="3200" dirty="0" smtClean="0">
                <a:latin typeface="Kruti Dev 016" pitchFamily="2" charset="0"/>
              </a:rPr>
              <a:t>- </a:t>
            </a:r>
            <a:r>
              <a:rPr lang="en-IN" sz="3200" dirty="0" err="1" smtClean="0">
                <a:latin typeface="Kruti Dev 016" pitchFamily="2" charset="0"/>
              </a:rPr>
              <a:t>ds</a:t>
            </a:r>
            <a:r>
              <a:rPr lang="en-IN" sz="3200" dirty="0" smtClean="0">
                <a:latin typeface="Kruti Dev 016" pitchFamily="2" charset="0"/>
              </a:rPr>
              <a:t> </a:t>
            </a:r>
            <a:r>
              <a:rPr lang="en-IN" sz="3200" dirty="0" err="1" smtClean="0">
                <a:latin typeface="Kruti Dev 016" pitchFamily="2" charset="0"/>
              </a:rPr>
              <a:t>lHkh</a:t>
            </a:r>
            <a:r>
              <a:rPr lang="en-IN" sz="3200" dirty="0" smtClean="0">
                <a:latin typeface="Kruti Dev 016" pitchFamily="2" charset="0"/>
              </a:rPr>
              <a:t> </a:t>
            </a:r>
            <a:r>
              <a:rPr lang="en-IN" sz="3200" dirty="0" err="1" smtClean="0">
                <a:latin typeface="Kruti Dev 016" pitchFamily="2" charset="0"/>
              </a:rPr>
              <a:t>ejht</a:t>
            </a:r>
            <a:r>
              <a:rPr lang="en-IN" sz="3200" dirty="0" smtClean="0">
                <a:latin typeface="Kruti Dev 016" pitchFamily="2" charset="0"/>
              </a:rPr>
              <a:t> </a:t>
            </a:r>
            <a:r>
              <a:rPr lang="en-IN" sz="3200" dirty="0" err="1" smtClean="0">
                <a:latin typeface="Kruti Dev 016" pitchFamily="2" charset="0"/>
              </a:rPr>
              <a:t>ftuesa</a:t>
            </a:r>
            <a:r>
              <a:rPr lang="en-IN" sz="3200" dirty="0" smtClean="0">
                <a:latin typeface="Kruti Dev 016" pitchFamily="2" charset="0"/>
              </a:rPr>
              <a:t> ,l-</a:t>
            </a:r>
            <a:r>
              <a:rPr lang="en-IN" sz="3200" dirty="0" err="1" smtClean="0">
                <a:latin typeface="Kruti Dev 016" pitchFamily="2" charset="0"/>
              </a:rPr>
              <a:t>Vh</a:t>
            </a:r>
            <a:r>
              <a:rPr lang="en-IN" sz="3200" dirty="0" smtClean="0">
                <a:latin typeface="Kruti Dev 016" pitchFamily="2" charset="0"/>
              </a:rPr>
              <a:t>-</a:t>
            </a:r>
            <a:r>
              <a:rPr lang="en-IN" sz="3200" dirty="0" err="1" smtClean="0">
                <a:latin typeface="Kruti Dev 016" pitchFamily="2" charset="0"/>
              </a:rPr>
              <a:t>vkbZ</a:t>
            </a:r>
            <a:r>
              <a:rPr lang="en-IN" sz="3200" dirty="0" smtClean="0">
                <a:latin typeface="Kruti Dev 016" pitchFamily="2" charset="0"/>
              </a:rPr>
              <a:t>- </a:t>
            </a:r>
            <a:r>
              <a:rPr lang="en-IN" sz="3200" dirty="0" err="1" smtClean="0">
                <a:latin typeface="Kruti Dev 016" pitchFamily="2" charset="0"/>
              </a:rPr>
              <a:t>vkSj</a:t>
            </a:r>
            <a:r>
              <a:rPr lang="en-IN" sz="3200" dirty="0" smtClean="0">
                <a:latin typeface="Kruti Dev 016" pitchFamily="2" charset="0"/>
              </a:rPr>
              <a:t> </a:t>
            </a:r>
            <a:r>
              <a:rPr lang="en-IN" sz="3200" dirty="0" err="1" smtClean="0">
                <a:latin typeface="Kruti Dev 016" pitchFamily="2" charset="0"/>
              </a:rPr>
              <a:t>vkj</a:t>
            </a:r>
            <a:r>
              <a:rPr lang="en-IN" sz="3200" dirty="0" smtClean="0">
                <a:latin typeface="Kruti Dev 016" pitchFamily="2" charset="0"/>
              </a:rPr>
              <a:t>-</a:t>
            </a:r>
            <a:r>
              <a:rPr lang="en-IN" sz="3200" dirty="0" err="1" smtClean="0">
                <a:latin typeface="Kruti Dev 016" pitchFamily="2" charset="0"/>
              </a:rPr>
              <a:t>Vh</a:t>
            </a:r>
            <a:r>
              <a:rPr lang="en-IN" sz="3200" dirty="0" smtClean="0">
                <a:latin typeface="Kruti Dev 016" pitchFamily="2" charset="0"/>
              </a:rPr>
              <a:t>-</a:t>
            </a:r>
            <a:r>
              <a:rPr lang="en-IN" sz="3200" dirty="0" err="1" smtClean="0">
                <a:latin typeface="Kruti Dev 016" pitchFamily="2" charset="0"/>
              </a:rPr>
              <a:t>vkbZ</a:t>
            </a:r>
            <a:r>
              <a:rPr lang="en-IN" sz="3200" dirty="0" smtClean="0">
                <a:latin typeface="Kruti Dev 016" pitchFamily="2" charset="0"/>
              </a:rPr>
              <a:t>- </a:t>
            </a:r>
            <a:r>
              <a:rPr lang="en-IN" sz="3200" dirty="0" err="1" smtClean="0">
                <a:latin typeface="Kruti Dev 016" pitchFamily="2" charset="0"/>
              </a:rPr>
              <a:t>ds</a:t>
            </a:r>
            <a:r>
              <a:rPr lang="en-IN" sz="3200" dirty="0" smtClean="0">
                <a:latin typeface="Kruti Dev 016" pitchFamily="2" charset="0"/>
              </a:rPr>
              <a:t> y{</a:t>
            </a:r>
            <a:r>
              <a:rPr lang="en-IN" sz="3200" dirty="0" err="1" smtClean="0">
                <a:latin typeface="Kruti Dev 016" pitchFamily="2" charset="0"/>
              </a:rPr>
              <a:t>k.k</a:t>
            </a:r>
            <a:r>
              <a:rPr lang="en-IN" sz="3200" dirty="0" smtClean="0">
                <a:latin typeface="Kruti Dev 016" pitchFamily="2" charset="0"/>
              </a:rPr>
              <a:t> </a:t>
            </a:r>
            <a:r>
              <a:rPr lang="en-IN" sz="3200" dirty="0" err="1" smtClean="0">
                <a:latin typeface="Kruti Dev 016" pitchFamily="2" charset="0"/>
              </a:rPr>
              <a:t>ik;s</a:t>
            </a:r>
            <a:r>
              <a:rPr lang="en-IN" sz="3200" dirty="0" smtClean="0">
                <a:latin typeface="Kruti Dev 016" pitchFamily="2" charset="0"/>
              </a:rPr>
              <a:t> </a:t>
            </a:r>
            <a:r>
              <a:rPr lang="en-IN" sz="3200" dirty="0" err="1" smtClean="0">
                <a:latin typeface="Kruti Dev 016" pitchFamily="2" charset="0"/>
              </a:rPr>
              <a:t>tk,a</a:t>
            </a:r>
            <a:r>
              <a:rPr lang="en-IN" sz="3200" dirty="0" smtClean="0">
                <a:latin typeface="Kruti Dev 016" pitchFamily="2" charset="0"/>
              </a:rPr>
              <a:t>] </a:t>
            </a:r>
            <a:r>
              <a:rPr lang="en-IN" sz="3200" dirty="0" err="1" smtClean="0">
                <a:latin typeface="Kruti Dev 016" pitchFamily="2" charset="0"/>
              </a:rPr>
              <a:t>mUgsa</a:t>
            </a:r>
            <a:r>
              <a:rPr lang="en-IN" sz="3200" dirty="0" smtClean="0">
                <a:latin typeface="Kruti Dev 016" pitchFamily="2" charset="0"/>
              </a:rPr>
              <a:t> </a:t>
            </a:r>
            <a:r>
              <a:rPr lang="en-IN" sz="3200" dirty="0" err="1" smtClean="0">
                <a:latin typeface="Kruti Dev 016" pitchFamily="2" charset="0"/>
              </a:rPr>
              <a:t>fufnZ”V</a:t>
            </a:r>
            <a:r>
              <a:rPr lang="en-IN" sz="3200" dirty="0" smtClean="0">
                <a:latin typeface="Kruti Dev 016" pitchFamily="2" charset="0"/>
              </a:rPr>
              <a:t> ,l-</a:t>
            </a:r>
            <a:r>
              <a:rPr lang="en-IN" sz="3200" dirty="0" err="1" smtClean="0">
                <a:latin typeface="Kruti Dev 016" pitchFamily="2" charset="0"/>
              </a:rPr>
              <a:t>Vh</a:t>
            </a:r>
            <a:r>
              <a:rPr lang="en-IN" sz="3200" dirty="0" smtClean="0">
                <a:latin typeface="Kruti Dev 016" pitchFamily="2" charset="0"/>
              </a:rPr>
              <a:t>-</a:t>
            </a:r>
            <a:r>
              <a:rPr lang="en-IN" sz="3200" dirty="0" err="1" smtClean="0">
                <a:latin typeface="Kruti Dev 016" pitchFamily="2" charset="0"/>
              </a:rPr>
              <a:t>vkbZ@vkj</a:t>
            </a:r>
            <a:r>
              <a:rPr lang="en-IN" sz="3200" dirty="0" smtClean="0">
                <a:latin typeface="Kruti Dev 016" pitchFamily="2" charset="0"/>
              </a:rPr>
              <a:t>-</a:t>
            </a:r>
            <a:r>
              <a:rPr lang="en-IN" sz="3200" dirty="0" err="1" smtClean="0">
                <a:latin typeface="Kruti Dev 016" pitchFamily="2" charset="0"/>
              </a:rPr>
              <a:t>Vh</a:t>
            </a:r>
            <a:r>
              <a:rPr lang="en-IN" sz="3200" dirty="0" smtClean="0">
                <a:latin typeface="Kruti Dev 016" pitchFamily="2" charset="0"/>
              </a:rPr>
              <a:t>-</a:t>
            </a:r>
            <a:r>
              <a:rPr lang="en-IN" sz="3200" dirty="0" err="1" smtClean="0">
                <a:latin typeface="Kruti Dev 016" pitchFamily="2" charset="0"/>
              </a:rPr>
              <a:t>vkbZ</a:t>
            </a:r>
            <a:r>
              <a:rPr lang="en-IN" sz="3200" dirty="0" smtClean="0">
                <a:latin typeface="Kruti Dev 016" pitchFamily="2" charset="0"/>
              </a:rPr>
              <a:t> </a:t>
            </a:r>
            <a:r>
              <a:rPr lang="en-IN" sz="3200" dirty="0" err="1" smtClean="0">
                <a:latin typeface="Kruti Dev 016" pitchFamily="2" charset="0"/>
              </a:rPr>
              <a:t>fpfdRlkY</a:t>
            </a:r>
            <a:r>
              <a:rPr lang="en-IN" sz="3200" dirty="0" smtClean="0">
                <a:latin typeface="Kruti Dev 016" pitchFamily="2" charset="0"/>
              </a:rPr>
              <a:t>; ;k </a:t>
            </a:r>
            <a:r>
              <a:rPr lang="en-IN" sz="3200" dirty="0" err="1" smtClean="0">
                <a:latin typeface="Kruti Dev 016" pitchFamily="2" charset="0"/>
              </a:rPr>
              <a:t>futh</a:t>
            </a:r>
            <a:r>
              <a:rPr lang="en-IN" sz="3200" dirty="0" smtClean="0">
                <a:latin typeface="Kruti Dev 016" pitchFamily="2" charset="0"/>
              </a:rPr>
              <a:t> {</a:t>
            </a:r>
            <a:r>
              <a:rPr lang="en-IN" sz="3200" dirty="0" err="1" smtClean="0">
                <a:latin typeface="Kruti Dev 016" pitchFamily="2" charset="0"/>
              </a:rPr>
              <a:t>ks</a:t>
            </a:r>
            <a:r>
              <a:rPr lang="en-IN" sz="3200" dirty="0" smtClean="0">
                <a:latin typeface="Kruti Dev 016" pitchFamily="2" charset="0"/>
              </a:rPr>
              <a:t>= </a:t>
            </a:r>
            <a:r>
              <a:rPr lang="en-IN" sz="3200" dirty="0" err="1" smtClean="0">
                <a:latin typeface="Kruti Dev 016" pitchFamily="2" charset="0"/>
              </a:rPr>
              <a:t>ds</a:t>
            </a:r>
            <a:r>
              <a:rPr lang="en-IN" sz="3200" dirty="0" smtClean="0">
                <a:latin typeface="Kruti Dev 016" pitchFamily="2" charset="0"/>
              </a:rPr>
              <a:t> </a:t>
            </a:r>
            <a:r>
              <a:rPr lang="en-IN" sz="3200" dirty="0" err="1" smtClean="0">
                <a:latin typeface="Kruti Dev 016" pitchFamily="2" charset="0"/>
              </a:rPr>
              <a:t>varxZr</a:t>
            </a:r>
            <a:r>
              <a:rPr lang="en-IN" sz="3200" dirty="0" smtClean="0">
                <a:latin typeface="Kruti Dev 016" pitchFamily="2" charset="0"/>
              </a:rPr>
              <a:t> ,l-</a:t>
            </a:r>
            <a:r>
              <a:rPr lang="en-IN" sz="3200" dirty="0" err="1" smtClean="0">
                <a:latin typeface="Kruti Dev 016" pitchFamily="2" charset="0"/>
              </a:rPr>
              <a:t>Vh</a:t>
            </a:r>
            <a:r>
              <a:rPr lang="en-IN" sz="3200" dirty="0" smtClean="0">
                <a:latin typeface="Kruti Dev 016" pitchFamily="2" charset="0"/>
              </a:rPr>
              <a:t>-</a:t>
            </a:r>
            <a:r>
              <a:rPr lang="en-IN" sz="3200" dirty="0" err="1" smtClean="0">
                <a:latin typeface="Kruti Dev 016" pitchFamily="2" charset="0"/>
              </a:rPr>
              <a:t>vkbZ</a:t>
            </a:r>
            <a:r>
              <a:rPr lang="en-IN" sz="3200" dirty="0" smtClean="0">
                <a:latin typeface="Kruti Dev 016" pitchFamily="2" charset="0"/>
              </a:rPr>
              <a:t>- </a:t>
            </a:r>
            <a:r>
              <a:rPr lang="en-IN" sz="3200" dirty="0" err="1" smtClean="0">
                <a:latin typeface="Kruti Dev 016" pitchFamily="2" charset="0"/>
              </a:rPr>
              <a:t>iznkrkvksa</a:t>
            </a:r>
            <a:r>
              <a:rPr lang="en-IN" sz="3200" dirty="0" smtClean="0">
                <a:latin typeface="Kruti Dev 016" pitchFamily="2" charset="0"/>
              </a:rPr>
              <a:t> </a:t>
            </a:r>
            <a:r>
              <a:rPr lang="en-IN" sz="3200" dirty="0" err="1" smtClean="0">
                <a:latin typeface="Kruti Dev 016" pitchFamily="2" charset="0"/>
              </a:rPr>
              <a:t>dks</a:t>
            </a:r>
            <a:r>
              <a:rPr lang="en-IN" sz="3200" dirty="0" smtClean="0">
                <a:latin typeface="Kruti Dev 016" pitchFamily="2" charset="0"/>
              </a:rPr>
              <a:t> </a:t>
            </a:r>
            <a:r>
              <a:rPr lang="en-IN" sz="3200" dirty="0" err="1" smtClean="0">
                <a:latin typeface="Kruti Dev 016" pitchFamily="2" charset="0"/>
              </a:rPr>
              <a:t>funku</a:t>
            </a:r>
            <a:r>
              <a:rPr lang="en-IN" sz="3200" dirty="0" smtClean="0">
                <a:latin typeface="Kruti Dev 016" pitchFamily="2" charset="0"/>
              </a:rPr>
              <a:t> </a:t>
            </a:r>
            <a:r>
              <a:rPr lang="en-IN" sz="3200" dirty="0" err="1" smtClean="0">
                <a:latin typeface="Kruti Dev 016" pitchFamily="2" charset="0"/>
              </a:rPr>
              <a:t>vkSj</a:t>
            </a:r>
            <a:r>
              <a:rPr lang="en-IN" sz="3200" dirty="0" smtClean="0">
                <a:latin typeface="Kruti Dev 016" pitchFamily="2" charset="0"/>
              </a:rPr>
              <a:t> </a:t>
            </a:r>
            <a:r>
              <a:rPr lang="en-IN" sz="3200" dirty="0" err="1" smtClean="0">
                <a:latin typeface="Kruti Dev 016" pitchFamily="2" charset="0"/>
              </a:rPr>
              <a:t>mipkj</a:t>
            </a:r>
            <a:r>
              <a:rPr lang="en-IN" sz="3200" dirty="0" smtClean="0">
                <a:latin typeface="Kruti Dev 016" pitchFamily="2" charset="0"/>
              </a:rPr>
              <a:t> </a:t>
            </a:r>
            <a:r>
              <a:rPr lang="en-IN" sz="3200" dirty="0" err="1" smtClean="0">
                <a:latin typeface="Kruti Dev 016" pitchFamily="2" charset="0"/>
              </a:rPr>
              <a:t>ds</a:t>
            </a:r>
            <a:r>
              <a:rPr lang="en-IN" sz="3200" dirty="0" smtClean="0">
                <a:latin typeface="Kruti Dev 016" pitchFamily="2" charset="0"/>
              </a:rPr>
              <a:t> </a:t>
            </a:r>
            <a:r>
              <a:rPr lang="en-IN" sz="3200" dirty="0" err="1" smtClean="0">
                <a:latin typeface="Kruti Dev 016" pitchFamily="2" charset="0"/>
              </a:rPr>
              <a:t>fy</a:t>
            </a:r>
            <a:r>
              <a:rPr lang="en-IN" sz="3200" dirty="0" smtClean="0">
                <a:latin typeface="Kruti Dev 016" pitchFamily="2" charset="0"/>
              </a:rPr>
              <a:t>, </a:t>
            </a:r>
            <a:r>
              <a:rPr lang="en-IN" sz="3200" dirty="0" err="1" smtClean="0">
                <a:latin typeface="Kruti Dev 016" pitchFamily="2" charset="0"/>
              </a:rPr>
              <a:t>lanfHkZr</a:t>
            </a:r>
            <a:r>
              <a:rPr lang="en-IN" sz="3200" dirty="0" smtClean="0">
                <a:latin typeface="Kruti Dev 016" pitchFamily="2" charset="0"/>
              </a:rPr>
              <a:t> </a:t>
            </a:r>
            <a:r>
              <a:rPr lang="en-IN" sz="3200" dirty="0" err="1" smtClean="0">
                <a:latin typeface="Kruti Dev 016" pitchFamily="2" charset="0"/>
              </a:rPr>
              <a:t>djuk</a:t>
            </a:r>
            <a:r>
              <a:rPr lang="en-IN" sz="3200" dirty="0" smtClean="0">
                <a:latin typeface="Kruti Dev 016" pitchFamily="2" charset="0"/>
              </a:rPr>
              <a:t> </a:t>
            </a:r>
            <a:r>
              <a:rPr lang="en-IN" sz="3200" dirty="0" err="1" smtClean="0">
                <a:latin typeface="Kruti Dev 016" pitchFamily="2" charset="0"/>
              </a:rPr>
              <a:t>pkfg,A</a:t>
            </a:r>
            <a:r>
              <a:rPr lang="en-IN" sz="3200" dirty="0" smtClean="0">
                <a:latin typeface="Kruti Dev 016" pitchFamily="2" charset="0"/>
              </a:rPr>
              <a:t> </a:t>
            </a:r>
            <a:endParaRPr lang="en-US" sz="3200" dirty="0" smtClean="0">
              <a:latin typeface="Kruti Dev 016" pitchFamily="2" charset="0"/>
            </a:endParaRPr>
          </a:p>
          <a:p>
            <a:pPr lvl="0" algn="just"/>
            <a:r>
              <a:rPr lang="en-IN" sz="3200" dirty="0" err="1" smtClean="0">
                <a:latin typeface="Kruti Dev 016" pitchFamily="2" charset="0"/>
              </a:rPr>
              <a:t>lHkh</a:t>
            </a:r>
            <a:r>
              <a:rPr lang="en-IN" sz="3200" dirty="0" smtClean="0">
                <a:latin typeface="Kruti Dev 016" pitchFamily="2" charset="0"/>
              </a:rPr>
              <a:t> </a:t>
            </a:r>
            <a:r>
              <a:rPr lang="en-IN" sz="3200" dirty="0" err="1" smtClean="0">
                <a:latin typeface="Kruti Dev 016" pitchFamily="2" charset="0"/>
              </a:rPr>
              <a:t>ejht</a:t>
            </a:r>
            <a:r>
              <a:rPr lang="en-IN" sz="3200" dirty="0" smtClean="0">
                <a:latin typeface="Kruti Dev 016" pitchFamily="2" charset="0"/>
              </a:rPr>
              <a:t> </a:t>
            </a:r>
            <a:r>
              <a:rPr lang="en-IN" sz="3200" dirty="0" err="1" smtClean="0">
                <a:latin typeface="Kruti Dev 016" pitchFamily="2" charset="0"/>
              </a:rPr>
              <a:t>tks</a:t>
            </a:r>
            <a:r>
              <a:rPr lang="en-IN" sz="3200" dirty="0" smtClean="0">
                <a:latin typeface="Kruti Dev 016" pitchFamily="2" charset="0"/>
              </a:rPr>
              <a:t> ,l-</a:t>
            </a:r>
            <a:r>
              <a:rPr lang="en-IN" sz="3200" dirty="0" err="1" smtClean="0">
                <a:latin typeface="Kruti Dev 016" pitchFamily="2" charset="0"/>
              </a:rPr>
              <a:t>Vh</a:t>
            </a:r>
            <a:r>
              <a:rPr lang="en-IN" sz="3200" dirty="0" smtClean="0">
                <a:latin typeface="Kruti Dev 016" pitchFamily="2" charset="0"/>
              </a:rPr>
              <a:t>-</a:t>
            </a:r>
            <a:r>
              <a:rPr lang="en-IN" sz="3200" dirty="0" err="1" smtClean="0">
                <a:latin typeface="Kruti Dev 016" pitchFamily="2" charset="0"/>
              </a:rPr>
              <a:t>vkbZ</a:t>
            </a:r>
            <a:r>
              <a:rPr lang="en-IN" sz="3200" dirty="0" smtClean="0">
                <a:latin typeface="Kruti Dev 016" pitchFamily="2" charset="0"/>
              </a:rPr>
              <a:t>-@</a:t>
            </a:r>
            <a:r>
              <a:rPr lang="en-IN" sz="3200" dirty="0" err="1" smtClean="0">
                <a:latin typeface="Kruti Dev 016" pitchFamily="2" charset="0"/>
              </a:rPr>
              <a:t>vkj</a:t>
            </a:r>
            <a:r>
              <a:rPr lang="en-IN" sz="3200" dirty="0" smtClean="0">
                <a:latin typeface="Kruti Dev 016" pitchFamily="2" charset="0"/>
              </a:rPr>
              <a:t>-</a:t>
            </a:r>
            <a:r>
              <a:rPr lang="en-IN" sz="3200" dirty="0" err="1" smtClean="0">
                <a:latin typeface="Kruti Dev 016" pitchFamily="2" charset="0"/>
              </a:rPr>
              <a:t>Vh</a:t>
            </a:r>
            <a:r>
              <a:rPr lang="en-IN" sz="3200" dirty="0" smtClean="0">
                <a:latin typeface="Kruti Dev 016" pitchFamily="2" charset="0"/>
              </a:rPr>
              <a:t>-</a:t>
            </a:r>
            <a:r>
              <a:rPr lang="en-IN" sz="3200" dirty="0" err="1" smtClean="0">
                <a:latin typeface="Kruti Dev 016" pitchFamily="2" charset="0"/>
              </a:rPr>
              <a:t>vkbZ</a:t>
            </a:r>
            <a:r>
              <a:rPr lang="en-IN" sz="3200" dirty="0" smtClean="0">
                <a:latin typeface="Kruti Dev 016" pitchFamily="2" charset="0"/>
              </a:rPr>
              <a:t> </a:t>
            </a:r>
            <a:r>
              <a:rPr lang="en-IN" sz="3200" dirty="0" err="1" smtClean="0">
                <a:latin typeface="Kruti Dev 016" pitchFamily="2" charset="0"/>
              </a:rPr>
              <a:t>fpfdRlkY</a:t>
            </a:r>
            <a:r>
              <a:rPr lang="en-IN" sz="3200" dirty="0" smtClean="0">
                <a:latin typeface="Kruti Dev 016" pitchFamily="2" charset="0"/>
              </a:rPr>
              <a:t>; </a:t>
            </a:r>
            <a:r>
              <a:rPr lang="en-IN" sz="3200" dirty="0" err="1" smtClean="0">
                <a:latin typeface="Kruti Dev 016" pitchFamily="2" charset="0"/>
              </a:rPr>
              <a:t>vkrs</a:t>
            </a:r>
            <a:r>
              <a:rPr lang="en-IN" sz="3200" dirty="0" smtClean="0">
                <a:latin typeface="Kruti Dev 016" pitchFamily="2" charset="0"/>
              </a:rPr>
              <a:t> </a:t>
            </a:r>
            <a:r>
              <a:rPr lang="en-IN" sz="3200" dirty="0" err="1" smtClean="0">
                <a:latin typeface="Kruti Dev 016" pitchFamily="2" charset="0"/>
              </a:rPr>
              <a:t>gSa</a:t>
            </a:r>
            <a:r>
              <a:rPr lang="en-IN" sz="3200" dirty="0" smtClean="0">
                <a:latin typeface="Kruti Dev 016" pitchFamily="2" charset="0"/>
              </a:rPr>
              <a:t> </a:t>
            </a:r>
            <a:r>
              <a:rPr lang="en-IN" sz="3200" dirty="0" err="1" smtClean="0">
                <a:latin typeface="Kruti Dev 016" pitchFamily="2" charset="0"/>
              </a:rPr>
              <a:t>mUgsa</a:t>
            </a:r>
            <a:r>
              <a:rPr lang="en-IN" sz="3200" dirty="0" smtClean="0">
                <a:latin typeface="Kruti Dev 016" pitchFamily="2" charset="0"/>
              </a:rPr>
              <a:t> ,p-</a:t>
            </a:r>
            <a:r>
              <a:rPr lang="en-IN" sz="3200" dirty="0" err="1" smtClean="0">
                <a:latin typeface="Kruti Dev 016" pitchFamily="2" charset="0"/>
              </a:rPr>
              <a:t>vkbZ</a:t>
            </a:r>
            <a:r>
              <a:rPr lang="en-IN" sz="3200" dirty="0" smtClean="0">
                <a:latin typeface="Kruti Dev 016" pitchFamily="2" charset="0"/>
              </a:rPr>
              <a:t>-oh- dh </a:t>
            </a:r>
            <a:r>
              <a:rPr lang="en-IN" sz="3200" dirty="0" err="1" smtClean="0">
                <a:latin typeface="Kruti Dev 016" pitchFamily="2" charset="0"/>
              </a:rPr>
              <a:t>tkap</a:t>
            </a:r>
            <a:r>
              <a:rPr lang="en-IN" sz="3200" dirty="0" smtClean="0">
                <a:latin typeface="Kruti Dev 016" pitchFamily="2" charset="0"/>
              </a:rPr>
              <a:t> </a:t>
            </a:r>
            <a:r>
              <a:rPr lang="en-IN" sz="3200" dirty="0" err="1" smtClean="0">
                <a:latin typeface="Kruti Dev 016" pitchFamily="2" charset="0"/>
              </a:rPr>
              <a:t>ds</a:t>
            </a:r>
            <a:r>
              <a:rPr lang="en-IN" sz="3200" dirty="0" smtClean="0">
                <a:latin typeface="Kruti Dev 016" pitchFamily="2" charset="0"/>
              </a:rPr>
              <a:t> </a:t>
            </a:r>
            <a:r>
              <a:rPr lang="en-IN" sz="3200" dirty="0" err="1" smtClean="0">
                <a:latin typeface="Kruti Dev 016" pitchFamily="2" charset="0"/>
              </a:rPr>
              <a:t>fy</a:t>
            </a:r>
            <a:r>
              <a:rPr lang="en-IN" sz="3200" dirty="0" smtClean="0">
                <a:latin typeface="Kruti Dev 016" pitchFamily="2" charset="0"/>
              </a:rPr>
              <a:t>, </a:t>
            </a:r>
            <a:r>
              <a:rPr lang="en-IN" sz="3200" dirty="0" err="1" smtClean="0">
                <a:latin typeface="Kruti Dev 016" pitchFamily="2" charset="0"/>
              </a:rPr>
              <a:t>vkbZ-lh-Vh-lh</a:t>
            </a:r>
            <a:r>
              <a:rPr lang="en-IN" sz="3200" dirty="0" smtClean="0">
                <a:latin typeface="Kruti Dev 016" pitchFamily="2" charset="0"/>
              </a:rPr>
              <a:t>- </a:t>
            </a:r>
            <a:r>
              <a:rPr lang="en-IN" sz="3200" dirty="0" err="1" smtClean="0">
                <a:latin typeface="Kruti Dev 016" pitchFamily="2" charset="0"/>
              </a:rPr>
              <a:t>esa</a:t>
            </a:r>
            <a:r>
              <a:rPr lang="en-IN" sz="3200" dirty="0" smtClean="0">
                <a:latin typeface="Kruti Dev 016" pitchFamily="2" charset="0"/>
              </a:rPr>
              <a:t> </a:t>
            </a:r>
            <a:r>
              <a:rPr lang="en-IN" sz="3200" dirty="0" err="1" smtClean="0">
                <a:latin typeface="Kruti Dev 016" pitchFamily="2" charset="0"/>
              </a:rPr>
              <a:t>jsQj</a:t>
            </a:r>
            <a:r>
              <a:rPr lang="en-IN" sz="3200" dirty="0" smtClean="0">
                <a:latin typeface="Kruti Dev 016" pitchFamily="2" charset="0"/>
              </a:rPr>
              <a:t> </a:t>
            </a:r>
            <a:r>
              <a:rPr lang="en-IN" sz="3200" dirty="0" err="1" smtClean="0">
                <a:latin typeface="Kruti Dev 016" pitchFamily="2" charset="0"/>
              </a:rPr>
              <a:t>djuk</a:t>
            </a:r>
            <a:r>
              <a:rPr lang="en-IN" sz="3200" dirty="0" smtClean="0">
                <a:latin typeface="Kruti Dev 016" pitchFamily="2" charset="0"/>
              </a:rPr>
              <a:t> </a:t>
            </a:r>
            <a:r>
              <a:rPr lang="en-IN" sz="3200" dirty="0" err="1" smtClean="0">
                <a:latin typeface="Kruti Dev 016" pitchFamily="2" charset="0"/>
              </a:rPr>
              <a:t>pkfg</a:t>
            </a:r>
            <a:r>
              <a:rPr lang="en-IN" sz="3200" dirty="0" smtClean="0">
                <a:latin typeface="Kruti Dev 016" pitchFamily="2" charset="0"/>
              </a:rPr>
              <a:t>, A</a:t>
            </a:r>
            <a:endParaRPr lang="en-US" sz="3200" b="1" dirty="0"/>
          </a:p>
          <a:p>
            <a:pPr>
              <a:lnSpc>
                <a:spcPct val="90000"/>
              </a:lnSpc>
              <a:buFont typeface="Wingdings" pitchFamily="2" charset="2"/>
              <a:buNone/>
            </a:pPr>
            <a:r>
              <a:rPr lang="en-US" sz="2000" dirty="0"/>
              <a: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0D88A52C-1622-4046-BBE8-A315599B1906}" type="slidenum">
              <a:rPr lang="en-US"/>
              <a:pPr/>
              <a:t>17</a:t>
            </a:fld>
            <a:endParaRPr lang="en-US"/>
          </a:p>
        </p:txBody>
      </p:sp>
      <p:sp>
        <p:nvSpPr>
          <p:cNvPr id="233474" name="AutoShape 2"/>
          <p:cNvSpPr>
            <a:spLocks noGrp="1" noChangeArrowheads="1"/>
          </p:cNvSpPr>
          <p:nvPr>
            <p:ph type="title"/>
          </p:nvPr>
        </p:nvSpPr>
        <p:spPr/>
        <p:txBody>
          <a:bodyPr/>
          <a:lstStyle/>
          <a:p>
            <a:r>
              <a:rPr lang="en-IN" dirty="0" smtClean="0">
                <a:latin typeface="Kruti Dev 016" pitchFamily="2" charset="0"/>
              </a:rPr>
              <a:t>,l-</a:t>
            </a:r>
            <a:r>
              <a:rPr lang="en-IN" dirty="0" err="1" smtClean="0">
                <a:latin typeface="Kruti Dev 016" pitchFamily="2" charset="0"/>
              </a:rPr>
              <a:t>Vh</a:t>
            </a:r>
            <a:r>
              <a:rPr lang="en-IN" dirty="0" smtClean="0">
                <a:latin typeface="Kruti Dev 016" pitchFamily="2" charset="0"/>
              </a:rPr>
              <a:t>-</a:t>
            </a:r>
            <a:r>
              <a:rPr lang="en-IN" dirty="0" err="1" smtClean="0">
                <a:latin typeface="Kruti Dev 016" pitchFamily="2" charset="0"/>
              </a:rPr>
              <a:t>vkbZ@vkj</a:t>
            </a:r>
            <a:r>
              <a:rPr lang="en-IN" dirty="0" smtClean="0">
                <a:latin typeface="Kruti Dev 016" pitchFamily="2" charset="0"/>
              </a:rPr>
              <a:t>-</a:t>
            </a:r>
            <a:r>
              <a:rPr lang="en-IN" dirty="0" err="1" smtClean="0">
                <a:latin typeface="Kruti Dev 016" pitchFamily="2" charset="0"/>
              </a:rPr>
              <a:t>Vh</a:t>
            </a:r>
            <a:r>
              <a:rPr lang="en-IN" dirty="0" smtClean="0">
                <a:latin typeface="Kruti Dev 016" pitchFamily="2" charset="0"/>
              </a:rPr>
              <a:t>-</a:t>
            </a:r>
            <a:r>
              <a:rPr lang="en-IN" dirty="0" err="1" smtClean="0">
                <a:latin typeface="Kruti Dev 016" pitchFamily="2" charset="0"/>
              </a:rPr>
              <a:t>vkbZ</a:t>
            </a:r>
            <a:r>
              <a:rPr lang="en-IN" dirty="0" smtClean="0">
                <a:latin typeface="Kruti Dev 016" pitchFamily="2" charset="0"/>
              </a:rPr>
              <a:t> </a:t>
            </a:r>
            <a:r>
              <a:rPr lang="en-IN" dirty="0" err="1" smtClean="0">
                <a:latin typeface="Kruti Dev 016" pitchFamily="2" charset="0"/>
              </a:rPr>
              <a:t>fpfdRlky</a:t>
            </a:r>
            <a:r>
              <a:rPr lang="en-IN" dirty="0" smtClean="0">
                <a:latin typeface="Kruti Dev 016" pitchFamily="2" charset="0"/>
              </a:rPr>
              <a:t>; </a:t>
            </a:r>
            <a:r>
              <a:rPr lang="en-IN" dirty="0" err="1" smtClean="0">
                <a:latin typeface="Kruti Dev 016" pitchFamily="2" charset="0"/>
              </a:rPr>
              <a:t>esa</a:t>
            </a:r>
            <a:r>
              <a:rPr lang="en-IN" dirty="0" smtClean="0">
                <a:latin typeface="Kruti Dev 016" pitchFamily="2" charset="0"/>
              </a:rPr>
              <a:t> </a:t>
            </a:r>
            <a:r>
              <a:rPr lang="en-IN" dirty="0" err="1" smtClean="0">
                <a:latin typeface="Kruti Dev 016" pitchFamily="2" charset="0"/>
              </a:rPr>
              <a:t>nh</a:t>
            </a:r>
            <a:r>
              <a:rPr lang="en-IN" dirty="0" smtClean="0">
                <a:latin typeface="Kruti Dev 016" pitchFamily="2" charset="0"/>
              </a:rPr>
              <a:t> </a:t>
            </a:r>
            <a:r>
              <a:rPr lang="en-IN" dirty="0" err="1" smtClean="0">
                <a:latin typeface="Kruti Dev 016" pitchFamily="2" charset="0"/>
              </a:rPr>
              <a:t>tkus</a:t>
            </a:r>
            <a:r>
              <a:rPr lang="en-IN" dirty="0" smtClean="0">
                <a:latin typeface="Kruti Dev 016" pitchFamily="2" charset="0"/>
              </a:rPr>
              <a:t> </a:t>
            </a:r>
            <a:r>
              <a:rPr lang="en-IN" dirty="0" err="1" smtClean="0">
                <a:latin typeface="Kruti Dev 016" pitchFamily="2" charset="0"/>
              </a:rPr>
              <a:t>okyh</a:t>
            </a:r>
            <a:r>
              <a:rPr lang="en-IN" dirty="0" smtClean="0">
                <a:latin typeface="Kruti Dev 016" pitchFamily="2" charset="0"/>
              </a:rPr>
              <a:t> </a:t>
            </a:r>
            <a:r>
              <a:rPr lang="en-IN" dirty="0" err="1" smtClean="0">
                <a:latin typeface="Kruti Dev 016" pitchFamily="2" charset="0"/>
              </a:rPr>
              <a:t>lsok,a</a:t>
            </a:r>
            <a:endParaRPr lang="en-US" dirty="0"/>
          </a:p>
        </p:txBody>
      </p:sp>
      <p:sp>
        <p:nvSpPr>
          <p:cNvPr id="233475" name="Rectangle 3"/>
          <p:cNvSpPr>
            <a:spLocks noGrp="1" noChangeArrowheads="1"/>
          </p:cNvSpPr>
          <p:nvPr>
            <p:ph type="body" idx="1"/>
          </p:nvPr>
        </p:nvSpPr>
        <p:spPr>
          <a:xfrm>
            <a:off x="838200" y="2362200"/>
            <a:ext cx="8001000" cy="4114800"/>
          </a:xfrm>
        </p:spPr>
        <p:txBody>
          <a:bodyPr/>
          <a:lstStyle/>
          <a:p>
            <a:pPr marL="0" lvl="0" indent="0">
              <a:buNone/>
            </a:pPr>
            <a:r>
              <a:rPr lang="en-IN" dirty="0" smtClean="0">
                <a:latin typeface="Kruti Dev 016" pitchFamily="2" charset="0"/>
              </a:rPr>
              <a:t>,l-</a:t>
            </a:r>
            <a:r>
              <a:rPr lang="en-IN" dirty="0" err="1" smtClean="0">
                <a:latin typeface="Kruti Dev 016" pitchFamily="2" charset="0"/>
              </a:rPr>
              <a:t>Vh</a:t>
            </a:r>
            <a:r>
              <a:rPr lang="en-IN" dirty="0" smtClean="0">
                <a:latin typeface="Kruti Dev 016" pitchFamily="2" charset="0"/>
              </a:rPr>
              <a:t>-</a:t>
            </a:r>
            <a:r>
              <a:rPr lang="en-IN" dirty="0" err="1" smtClean="0">
                <a:latin typeface="Kruti Dev 016" pitchFamily="2" charset="0"/>
              </a:rPr>
              <a:t>vkbZ</a:t>
            </a:r>
            <a:r>
              <a:rPr lang="en-IN" dirty="0" smtClean="0">
                <a:latin typeface="Kruti Dev 016" pitchFamily="2" charset="0"/>
              </a:rPr>
              <a:t> </a:t>
            </a:r>
            <a:r>
              <a:rPr lang="en-IN" dirty="0" err="1" smtClean="0">
                <a:latin typeface="Kruti Dev 016" pitchFamily="2" charset="0"/>
              </a:rPr>
              <a:t>dk</a:t>
            </a:r>
            <a:r>
              <a:rPr lang="en-IN" dirty="0" smtClean="0">
                <a:latin typeface="Kruti Dev 016" pitchFamily="2" charset="0"/>
              </a:rPr>
              <a:t> y{</a:t>
            </a:r>
            <a:r>
              <a:rPr lang="en-IN" dirty="0" err="1" smtClean="0">
                <a:latin typeface="Kruti Dev 016" pitchFamily="2" charset="0"/>
              </a:rPr>
              <a:t>kf.kd</a:t>
            </a:r>
            <a:r>
              <a:rPr lang="en-IN" dirty="0" smtClean="0">
                <a:latin typeface="Kruti Dev 016" pitchFamily="2" charset="0"/>
              </a:rPr>
              <a:t> </a:t>
            </a:r>
            <a:r>
              <a:rPr lang="en-IN" dirty="0" err="1" smtClean="0">
                <a:latin typeface="Kruti Dev 016" pitchFamily="2" charset="0"/>
              </a:rPr>
              <a:t>izca</a:t>
            </a:r>
            <a:r>
              <a:rPr lang="en-IN" dirty="0" smtClean="0">
                <a:latin typeface="Kruti Dev 016" pitchFamily="2" charset="0"/>
              </a:rPr>
              <a:t>/</a:t>
            </a:r>
            <a:r>
              <a:rPr lang="en-IN" dirty="0" err="1" smtClean="0">
                <a:latin typeface="Kruti Dev 016" pitchFamily="2" charset="0"/>
              </a:rPr>
              <a:t>ku</a:t>
            </a:r>
            <a:r>
              <a:rPr lang="en-IN" dirty="0" smtClean="0">
                <a:latin typeface="Kruti Dev 016" pitchFamily="2" charset="0"/>
              </a:rPr>
              <a:t> </a:t>
            </a:r>
            <a:r>
              <a:rPr lang="en-IN" dirty="0" err="1" smtClean="0">
                <a:latin typeface="Kruti Dev 016" pitchFamily="2" charset="0"/>
              </a:rPr>
              <a:t>ftldk</a:t>
            </a:r>
            <a:r>
              <a:rPr lang="en-IN" dirty="0" smtClean="0">
                <a:latin typeface="Kruti Dev 016" pitchFamily="2" charset="0"/>
              </a:rPr>
              <a:t> </a:t>
            </a:r>
            <a:r>
              <a:rPr lang="en-IN" dirty="0" err="1" smtClean="0">
                <a:latin typeface="Kruti Dev 016" pitchFamily="2" charset="0"/>
              </a:rPr>
              <a:t>uSnkfud</a:t>
            </a:r>
            <a:r>
              <a:rPr lang="en-IN" dirty="0" smtClean="0">
                <a:latin typeface="Kruti Dev 016" pitchFamily="2" charset="0"/>
              </a:rPr>
              <a:t> </a:t>
            </a:r>
            <a:r>
              <a:rPr lang="en-IN" dirty="0" err="1" smtClean="0">
                <a:latin typeface="Kruti Dev 016" pitchFamily="2" charset="0"/>
              </a:rPr>
              <a:t>mipkj</a:t>
            </a:r>
            <a:r>
              <a:rPr lang="en-IN" dirty="0" smtClean="0">
                <a:latin typeface="Kruti Dev 016" pitchFamily="2" charset="0"/>
              </a:rPr>
              <a:t> </a:t>
            </a:r>
            <a:r>
              <a:rPr lang="en-IN" dirty="0" err="1" smtClean="0">
                <a:latin typeface="Kruti Dev 016" pitchFamily="2" charset="0"/>
              </a:rPr>
              <a:t>ekStwnk</a:t>
            </a:r>
            <a:r>
              <a:rPr lang="en-IN" dirty="0" smtClean="0">
                <a:latin typeface="Kruti Dev 016" pitchFamily="2" charset="0"/>
              </a:rPr>
              <a:t> y{</a:t>
            </a:r>
            <a:r>
              <a:rPr lang="en-IN" dirty="0" err="1" smtClean="0">
                <a:latin typeface="Kruti Dev 016" pitchFamily="2" charset="0"/>
              </a:rPr>
              <a:t>k.kksa</a:t>
            </a:r>
            <a:r>
              <a:rPr lang="en-IN" dirty="0" smtClean="0">
                <a:latin typeface="Kruti Dev 016" pitchFamily="2" charset="0"/>
              </a:rPr>
              <a:t> </a:t>
            </a:r>
            <a:r>
              <a:rPr lang="en-IN" dirty="0" err="1" smtClean="0">
                <a:latin typeface="Kruti Dev 016" pitchFamily="2" charset="0"/>
              </a:rPr>
              <a:t>ij</a:t>
            </a:r>
            <a:r>
              <a:rPr lang="en-IN" dirty="0" smtClean="0">
                <a:latin typeface="Kruti Dev 016" pitchFamily="2" charset="0"/>
              </a:rPr>
              <a:t> </a:t>
            </a:r>
            <a:r>
              <a:rPr lang="en-IN" dirty="0" err="1" smtClean="0">
                <a:latin typeface="Kruti Dev 016" pitchFamily="2" charset="0"/>
              </a:rPr>
              <a:t>vk</a:t>
            </a:r>
            <a:r>
              <a:rPr lang="en-IN" dirty="0" smtClean="0">
                <a:latin typeface="Kruti Dev 016" pitchFamily="2" charset="0"/>
              </a:rPr>
              <a:t>/</a:t>
            </a:r>
            <a:r>
              <a:rPr lang="en-IN" dirty="0" err="1" smtClean="0">
                <a:latin typeface="Kruti Dev 016" pitchFamily="2" charset="0"/>
              </a:rPr>
              <a:t>kkfjr</a:t>
            </a:r>
            <a:r>
              <a:rPr lang="en-IN" dirty="0" smtClean="0">
                <a:latin typeface="Kruti Dev 016" pitchFamily="2" charset="0"/>
              </a:rPr>
              <a:t> </a:t>
            </a:r>
            <a:r>
              <a:rPr lang="en-IN" dirty="0" err="1" smtClean="0">
                <a:latin typeface="Kruti Dev 016" pitchFamily="2" charset="0"/>
              </a:rPr>
              <a:t>gksrk</a:t>
            </a:r>
            <a:r>
              <a:rPr lang="en-IN" dirty="0" smtClean="0">
                <a:latin typeface="Kruti Dev 016" pitchFamily="2" charset="0"/>
              </a:rPr>
              <a:t> </a:t>
            </a:r>
            <a:r>
              <a:rPr lang="en-IN" dirty="0" err="1" smtClean="0">
                <a:latin typeface="Kruti Dev 016" pitchFamily="2" charset="0"/>
              </a:rPr>
              <a:t>gS</a:t>
            </a:r>
            <a:r>
              <a:rPr lang="en-IN" dirty="0" smtClean="0">
                <a:latin typeface="Kruti Dev 016" pitchFamily="2" charset="0"/>
              </a:rPr>
              <a:t> A </a:t>
            </a:r>
            <a:endParaRPr lang="en-US" dirty="0" smtClean="0">
              <a:latin typeface="Kruti Dev 016" pitchFamily="2" charset="0"/>
            </a:endParaRPr>
          </a:p>
          <a:p>
            <a:pPr lvl="0"/>
            <a:r>
              <a:rPr lang="en-IN" dirty="0" err="1" smtClean="0">
                <a:latin typeface="Kruti Dev 016" pitchFamily="2" charset="0"/>
              </a:rPr>
              <a:t>iz;ksx’kkyk</a:t>
            </a:r>
            <a:r>
              <a:rPr lang="en-IN" dirty="0" smtClean="0">
                <a:latin typeface="Kruti Dev 016" pitchFamily="2" charset="0"/>
              </a:rPr>
              <a:t> </a:t>
            </a:r>
            <a:r>
              <a:rPr lang="en-IN" dirty="0" err="1" smtClean="0">
                <a:latin typeface="Kruti Dev 016" pitchFamily="2" charset="0"/>
              </a:rPr>
              <a:t>tkap</a:t>
            </a:r>
            <a:r>
              <a:rPr lang="en-IN" dirty="0" smtClean="0">
                <a:latin typeface="Kruti Dev 016" pitchFamily="2" charset="0"/>
              </a:rPr>
              <a:t> </a:t>
            </a:r>
            <a:r>
              <a:rPr lang="en-IN" dirty="0" err="1" smtClean="0">
                <a:latin typeface="Kruti Dev 016" pitchFamily="2" charset="0"/>
              </a:rPr>
              <a:t>tSls</a:t>
            </a:r>
            <a:r>
              <a:rPr lang="en-IN" dirty="0" smtClean="0">
                <a:latin typeface="Kruti Dev 016" pitchFamily="2" charset="0"/>
              </a:rPr>
              <a:t> oh-</a:t>
            </a:r>
            <a:r>
              <a:rPr lang="en-IN" dirty="0" err="1" smtClean="0">
                <a:latin typeface="Kruti Dev 016" pitchFamily="2" charset="0"/>
              </a:rPr>
              <a:t>Mh</a:t>
            </a:r>
            <a:r>
              <a:rPr lang="en-IN" dirty="0" smtClean="0">
                <a:latin typeface="Kruti Dev 016" pitchFamily="2" charset="0"/>
              </a:rPr>
              <a:t>-</a:t>
            </a:r>
            <a:r>
              <a:rPr lang="en-IN" dirty="0" err="1" smtClean="0">
                <a:latin typeface="Kruti Dev 016" pitchFamily="2" charset="0"/>
              </a:rPr>
              <a:t>vkj</a:t>
            </a:r>
            <a:r>
              <a:rPr lang="en-IN" dirty="0" smtClean="0">
                <a:latin typeface="Kruti Dev 016" pitchFamily="2" charset="0"/>
              </a:rPr>
              <a:t>-,y</a:t>
            </a:r>
            <a:endParaRPr lang="en-US" dirty="0" smtClean="0">
              <a:latin typeface="Kruti Dev 016" pitchFamily="2" charset="0"/>
            </a:endParaRPr>
          </a:p>
          <a:p>
            <a:pPr lvl="0"/>
            <a:r>
              <a:rPr lang="en-IN" dirty="0" smtClean="0">
                <a:latin typeface="Kruti Dev 016" pitchFamily="2" charset="0"/>
              </a:rPr>
              <a:t>,l-</a:t>
            </a:r>
            <a:r>
              <a:rPr lang="en-IN" dirty="0" err="1" smtClean="0">
                <a:latin typeface="Kruti Dev 016" pitchFamily="2" charset="0"/>
              </a:rPr>
              <a:t>Vh</a:t>
            </a:r>
            <a:r>
              <a:rPr lang="en-IN" dirty="0" smtClean="0">
                <a:latin typeface="Kruti Dev 016" pitchFamily="2" charset="0"/>
              </a:rPr>
              <a:t>-</a:t>
            </a:r>
            <a:r>
              <a:rPr lang="en-IN" dirty="0" err="1" smtClean="0">
                <a:latin typeface="Kruti Dev 016" pitchFamily="2" charset="0"/>
              </a:rPr>
              <a:t>vkbZ</a:t>
            </a:r>
            <a:r>
              <a:rPr lang="en-IN" dirty="0" smtClean="0">
                <a:latin typeface="Kruti Dev 016" pitchFamily="2" charset="0"/>
              </a:rPr>
              <a:t> </a:t>
            </a:r>
            <a:r>
              <a:rPr lang="en-IN" dirty="0" err="1" smtClean="0">
                <a:latin typeface="Kruti Dev 016" pitchFamily="2" charset="0"/>
              </a:rPr>
              <a:t>ijke’kZ</a:t>
            </a:r>
            <a:endParaRPr lang="en-US" dirty="0" smtClean="0">
              <a:latin typeface="Kruti Dev 016" pitchFamily="2" charset="0"/>
            </a:endParaRPr>
          </a:p>
          <a:p>
            <a:pPr lvl="0"/>
            <a:r>
              <a:rPr lang="en-IN" dirty="0" err="1" smtClean="0">
                <a:latin typeface="Kruti Dev 016" pitchFamily="2" charset="0"/>
              </a:rPr>
              <a:t>nok</a:t>
            </a:r>
            <a:r>
              <a:rPr lang="en-IN" dirty="0" smtClean="0">
                <a:latin typeface="Kruti Dev 016" pitchFamily="2" charset="0"/>
              </a:rPr>
              <a:t> dh </a:t>
            </a:r>
            <a:r>
              <a:rPr lang="en-IN" dirty="0" err="1" smtClean="0">
                <a:latin typeface="Kruti Dev 016" pitchFamily="2" charset="0"/>
              </a:rPr>
              <a:t>miyC</a:t>
            </a:r>
            <a:r>
              <a:rPr lang="en-IN" dirty="0" smtClean="0">
                <a:latin typeface="Kruti Dev 016" pitchFamily="2" charset="0"/>
              </a:rPr>
              <a:t>/</a:t>
            </a:r>
            <a:r>
              <a:rPr lang="en-IN" dirty="0" err="1" smtClean="0">
                <a:latin typeface="Kruti Dev 016" pitchFamily="2" charset="0"/>
              </a:rPr>
              <a:t>krk</a:t>
            </a:r>
            <a:endParaRPr lang="en-US" dirty="0" smtClean="0">
              <a:latin typeface="Kruti Dev 016" pitchFamily="2" charset="0"/>
            </a:endParaRPr>
          </a:p>
          <a:p>
            <a:pPr lvl="0"/>
            <a:r>
              <a:rPr lang="en-IN" dirty="0" err="1" smtClean="0">
                <a:latin typeface="Kruti Dev 016" pitchFamily="2" charset="0"/>
              </a:rPr>
              <a:t>lkfFk;ks</a:t>
            </a:r>
            <a:r>
              <a:rPr lang="en-IN" dirty="0" smtClean="0">
                <a:latin typeface="Kruti Dev 016" pitchFamily="2" charset="0"/>
              </a:rPr>
              <a:t> </a:t>
            </a:r>
            <a:r>
              <a:rPr lang="en-IN" dirty="0" err="1" smtClean="0">
                <a:latin typeface="Kruti Dev 016" pitchFamily="2" charset="0"/>
              </a:rPr>
              <a:t>dk</a:t>
            </a:r>
            <a:r>
              <a:rPr lang="en-IN" dirty="0" smtClean="0">
                <a:latin typeface="Kruti Dev 016" pitchFamily="2" charset="0"/>
              </a:rPr>
              <a:t> </a:t>
            </a:r>
            <a:r>
              <a:rPr lang="en-IN" dirty="0" err="1" smtClean="0">
                <a:latin typeface="Kruti Dev 016" pitchFamily="2" charset="0"/>
              </a:rPr>
              <a:t>ijke’kZ</a:t>
            </a:r>
            <a:r>
              <a:rPr lang="en-IN" dirty="0" smtClean="0">
                <a:latin typeface="Kruti Dev 016" pitchFamily="2" charset="0"/>
              </a:rPr>
              <a:t> </a:t>
            </a:r>
            <a:r>
              <a:rPr lang="en-IN" dirty="0" err="1" smtClean="0">
                <a:latin typeface="Kruti Dev 016" pitchFamily="2" charset="0"/>
              </a:rPr>
              <a:t>vkSj</a:t>
            </a:r>
            <a:r>
              <a:rPr lang="en-IN" dirty="0" smtClean="0">
                <a:latin typeface="Kruti Dev 016" pitchFamily="2" charset="0"/>
              </a:rPr>
              <a:t> </a:t>
            </a:r>
            <a:r>
              <a:rPr lang="en-IN" dirty="0" err="1" smtClean="0">
                <a:latin typeface="Kruti Dev 016" pitchFamily="2" charset="0"/>
              </a:rPr>
              <a:t>mipkj</a:t>
            </a:r>
            <a:endParaRPr lang="en-US" dirty="0" smtClean="0">
              <a:latin typeface="Kruti Dev 016" pitchFamily="2" charset="0"/>
            </a:endParaRPr>
          </a:p>
          <a:p>
            <a:pPr lvl="0"/>
            <a:r>
              <a:rPr lang="en-IN" dirty="0" err="1" smtClean="0">
                <a:latin typeface="Kruti Dev 016" pitchFamily="2" charset="0"/>
              </a:rPr>
              <a:t>ejhtksa</a:t>
            </a:r>
            <a:r>
              <a:rPr lang="en-IN" dirty="0" smtClean="0">
                <a:latin typeface="Kruti Dev 016" pitchFamily="2" charset="0"/>
              </a:rPr>
              <a:t> </a:t>
            </a:r>
            <a:r>
              <a:rPr lang="en-IN" dirty="0" err="1" smtClean="0">
                <a:latin typeface="Kruti Dev 016" pitchFamily="2" charset="0"/>
              </a:rPr>
              <a:t>dk</a:t>
            </a:r>
            <a:r>
              <a:rPr lang="en-IN" dirty="0" smtClean="0">
                <a:latin typeface="Kruti Dev 016" pitchFamily="2" charset="0"/>
              </a:rPr>
              <a:t> </a:t>
            </a:r>
            <a:r>
              <a:rPr lang="en-IN" dirty="0" err="1" smtClean="0">
                <a:latin typeface="Kruti Dev 016" pitchFamily="2" charset="0"/>
              </a:rPr>
              <a:t>QkWyks&amp;vi</a:t>
            </a:r>
            <a:endParaRPr lang="en-US" dirty="0" smtClean="0">
              <a:latin typeface="Kruti Dev 016" pitchFamily="2" charset="0"/>
            </a:endParaRPr>
          </a:p>
          <a:p>
            <a:r>
              <a:rPr lang="en-IN" dirty="0" err="1" smtClean="0">
                <a:latin typeface="Kruti Dev 016" pitchFamily="2" charset="0"/>
              </a:rPr>
              <a:t>vkj</a:t>
            </a:r>
            <a:r>
              <a:rPr lang="en-IN" dirty="0" smtClean="0">
                <a:latin typeface="Kruti Dev 016" pitchFamily="2" charset="0"/>
              </a:rPr>
              <a:t>-</a:t>
            </a:r>
            <a:r>
              <a:rPr lang="en-IN" dirty="0" err="1" smtClean="0">
                <a:latin typeface="Kruti Dev 016" pitchFamily="2" charset="0"/>
              </a:rPr>
              <a:t>Vh</a:t>
            </a:r>
            <a:r>
              <a:rPr lang="en-IN" dirty="0" smtClean="0">
                <a:latin typeface="Kruti Dev 016" pitchFamily="2" charset="0"/>
              </a:rPr>
              <a:t>-</a:t>
            </a:r>
            <a:r>
              <a:rPr lang="en-IN" dirty="0" err="1" smtClean="0">
                <a:latin typeface="Kruti Dev 016" pitchFamily="2" charset="0"/>
              </a:rPr>
              <a:t>vkbZ</a:t>
            </a:r>
            <a:r>
              <a:rPr lang="en-IN" dirty="0" smtClean="0">
                <a:latin typeface="Kruti Dev 016" pitchFamily="2" charset="0"/>
              </a:rPr>
              <a:t> </a:t>
            </a:r>
            <a:r>
              <a:rPr lang="en-IN" dirty="0" err="1" smtClean="0">
                <a:latin typeface="Kruti Dev 016" pitchFamily="2" charset="0"/>
              </a:rPr>
              <a:t>fpfdRlkY;ksa</a:t>
            </a:r>
            <a:r>
              <a:rPr lang="en-IN" dirty="0" smtClean="0">
                <a:latin typeface="Kruti Dev 016" pitchFamily="2" charset="0"/>
              </a:rPr>
              <a:t> </a:t>
            </a:r>
            <a:r>
              <a:rPr lang="en-IN" dirty="0" err="1" smtClean="0">
                <a:latin typeface="Kruti Dev 016" pitchFamily="2" charset="0"/>
              </a:rPr>
              <a:t>ij</a:t>
            </a:r>
            <a:r>
              <a:rPr lang="en-IN" dirty="0" smtClean="0">
                <a:latin typeface="Kruti Dev 016" pitchFamily="2" charset="0"/>
              </a:rPr>
              <a:t> </a:t>
            </a:r>
            <a:r>
              <a:rPr lang="en-IN" dirty="0" err="1" smtClean="0">
                <a:latin typeface="Kruti Dev 016" pitchFamily="2" charset="0"/>
              </a:rPr>
              <a:t>lHkh</a:t>
            </a:r>
            <a:r>
              <a:rPr lang="en-IN" dirty="0" smtClean="0">
                <a:latin typeface="Kruti Dev 016" pitchFamily="2" charset="0"/>
              </a:rPr>
              <a:t> </a:t>
            </a:r>
            <a:r>
              <a:rPr lang="en-IN" dirty="0" err="1" smtClean="0">
                <a:latin typeface="Kruti Dev 016" pitchFamily="2" charset="0"/>
              </a:rPr>
              <a:t>xHkZorh</a:t>
            </a:r>
            <a:r>
              <a:rPr lang="en-IN" dirty="0" smtClean="0">
                <a:latin typeface="Kruti Dev 016" pitchFamily="2" charset="0"/>
              </a:rPr>
              <a:t> </a:t>
            </a:r>
            <a:r>
              <a:rPr lang="en-IN" dirty="0" err="1" smtClean="0">
                <a:latin typeface="Kruti Dev 016" pitchFamily="2" charset="0"/>
              </a:rPr>
              <a:t>efgykvksa</a:t>
            </a:r>
            <a:r>
              <a:rPr lang="en-IN" dirty="0" smtClean="0">
                <a:latin typeface="Kruti Dev 016" pitchFamily="2" charset="0"/>
              </a:rPr>
              <a:t> dh </a:t>
            </a:r>
            <a:r>
              <a:rPr lang="en-IN" dirty="0" err="1" smtClean="0">
                <a:latin typeface="Kruti Dev 016" pitchFamily="2" charset="0"/>
              </a:rPr>
              <a:t>flQfyl</a:t>
            </a:r>
            <a:r>
              <a:rPr lang="en-IN" dirty="0" smtClean="0">
                <a:latin typeface="Kruti Dev 016" pitchFamily="2" charset="0"/>
              </a:rPr>
              <a:t> </a:t>
            </a:r>
            <a:r>
              <a:rPr lang="en-IN" dirty="0" err="1" smtClean="0">
                <a:latin typeface="Kruti Dev 016" pitchFamily="2" charset="0"/>
              </a:rPr>
              <a:t>tkap</a:t>
            </a:r>
            <a:r>
              <a:rPr lang="en-US" dirty="0" smtClean="0"/>
              <a:t> </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81C63516-F584-4F57-8D86-2FA3D84DF993}" type="slidenum">
              <a:rPr lang="en-US"/>
              <a:pPr/>
              <a:t>18</a:t>
            </a:fld>
            <a:endParaRPr lang="en-US"/>
          </a:p>
        </p:txBody>
      </p:sp>
      <p:sp>
        <p:nvSpPr>
          <p:cNvPr id="217090" name="AutoShape 2"/>
          <p:cNvSpPr>
            <a:spLocks noGrp="1" noChangeArrowheads="1"/>
          </p:cNvSpPr>
          <p:nvPr>
            <p:ph type="title"/>
          </p:nvPr>
        </p:nvSpPr>
        <p:spPr/>
        <p:txBody>
          <a:bodyPr/>
          <a:lstStyle/>
          <a:p>
            <a:pPr algn="ctr"/>
            <a:r>
              <a:rPr lang="en-IN" sz="4800" dirty="0" err="1" smtClean="0">
                <a:latin typeface="Kruti Dev 016" pitchFamily="2" charset="0"/>
              </a:rPr>
              <a:t>ppkZ</a:t>
            </a:r>
            <a:r>
              <a:rPr lang="en-IN" sz="4800" dirty="0" smtClean="0">
                <a:latin typeface="Kruti Dev 016" pitchFamily="2" charset="0"/>
              </a:rPr>
              <a:t> </a:t>
            </a:r>
            <a:r>
              <a:rPr lang="en-IN" sz="4800" dirty="0" err="1" smtClean="0">
                <a:latin typeface="Kruti Dev 016" pitchFamily="2" charset="0"/>
              </a:rPr>
              <a:t>iz'u</a:t>
            </a:r>
            <a:r>
              <a:rPr lang="en-IN" dirty="0" smtClean="0">
                <a:latin typeface="Kruti Dev 016" pitchFamily="2" charset="0"/>
              </a:rPr>
              <a:t> </a:t>
            </a:r>
            <a:endParaRPr lang="en-US" dirty="0"/>
          </a:p>
        </p:txBody>
      </p:sp>
      <p:sp>
        <p:nvSpPr>
          <p:cNvPr id="217091" name="Rectangle 3"/>
          <p:cNvSpPr>
            <a:spLocks noGrp="1" noChangeArrowheads="1"/>
          </p:cNvSpPr>
          <p:nvPr>
            <p:ph type="body" idx="1"/>
          </p:nvPr>
        </p:nvSpPr>
        <p:spPr/>
        <p:txBody>
          <a:bodyPr/>
          <a:lstStyle/>
          <a:p>
            <a:pPr algn="just"/>
            <a:r>
              <a:rPr lang="en-IN" sz="3600" dirty="0" err="1" smtClean="0">
                <a:latin typeface="Kruti Dev 016" pitchFamily="2" charset="0"/>
              </a:rPr>
              <a:t>orZeku</a:t>
            </a:r>
            <a:r>
              <a:rPr lang="en-IN" sz="3600" dirty="0" smtClean="0">
                <a:latin typeface="Kruti Dev 016" pitchFamily="2" charset="0"/>
              </a:rPr>
              <a:t> </a:t>
            </a:r>
            <a:r>
              <a:rPr lang="en-IN" sz="3600" dirty="0" err="1" smtClean="0">
                <a:latin typeface="Kruti Dev 016" pitchFamily="2" charset="0"/>
              </a:rPr>
              <a:t>esa</a:t>
            </a:r>
            <a:r>
              <a:rPr lang="en-IN" sz="3600" dirty="0" smtClean="0">
                <a:latin typeface="Kruti Dev 016" pitchFamily="2" charset="0"/>
              </a:rPr>
              <a:t> </a:t>
            </a:r>
            <a:r>
              <a:rPr lang="en-IN" sz="3600" dirty="0" err="1" smtClean="0">
                <a:latin typeface="Kruti Dev 016" pitchFamily="2" charset="0"/>
              </a:rPr>
              <a:t>fdu</a:t>
            </a:r>
            <a:r>
              <a:rPr lang="en-IN" sz="3600" dirty="0" smtClean="0">
                <a:latin typeface="Kruti Dev 016" pitchFamily="2" charset="0"/>
              </a:rPr>
              <a:t> </a:t>
            </a:r>
            <a:r>
              <a:rPr lang="en-IN" sz="3600" dirty="0" err="1" smtClean="0">
                <a:latin typeface="Kruti Dev 016" pitchFamily="2" charset="0"/>
              </a:rPr>
              <a:t>fdu</a:t>
            </a:r>
            <a:r>
              <a:rPr lang="en-IN" sz="3600" dirty="0" smtClean="0">
                <a:latin typeface="Kruti Dev 016" pitchFamily="2" charset="0"/>
              </a:rPr>
              <a:t> </a:t>
            </a:r>
            <a:r>
              <a:rPr lang="en-IN" sz="3600" dirty="0" err="1" smtClean="0">
                <a:latin typeface="Kruti Dev 016" pitchFamily="2" charset="0"/>
              </a:rPr>
              <a:t>LokLF</a:t>
            </a:r>
            <a:r>
              <a:rPr lang="en-IN" sz="3600" dirty="0" smtClean="0">
                <a:latin typeface="Kruti Dev 016" pitchFamily="2" charset="0"/>
              </a:rPr>
              <a:t>; </a:t>
            </a:r>
            <a:r>
              <a:rPr lang="en-IN" sz="3600" dirty="0" err="1" smtClean="0">
                <a:latin typeface="Kruti Dev 016" pitchFamily="2" charset="0"/>
              </a:rPr>
              <a:t>lqfo</a:t>
            </a:r>
            <a:r>
              <a:rPr lang="en-IN" sz="3600" dirty="0" smtClean="0">
                <a:latin typeface="Kruti Dev 016" pitchFamily="2" charset="0"/>
              </a:rPr>
              <a:t>/</a:t>
            </a:r>
            <a:r>
              <a:rPr lang="en-IN" sz="3600" dirty="0" err="1" smtClean="0">
                <a:latin typeface="Kruti Dev 016" pitchFamily="2" charset="0"/>
              </a:rPr>
              <a:t>kkvkas</a:t>
            </a:r>
            <a:r>
              <a:rPr lang="en-IN" sz="3600" dirty="0" smtClean="0">
                <a:latin typeface="Kruti Dev 016" pitchFamily="2" charset="0"/>
              </a:rPr>
              <a:t> </a:t>
            </a:r>
            <a:r>
              <a:rPr lang="en-IN" sz="3600" dirty="0" err="1" smtClean="0">
                <a:latin typeface="Kruti Dev 016" pitchFamily="2" charset="0"/>
              </a:rPr>
              <a:t>vkSj</a:t>
            </a:r>
            <a:r>
              <a:rPr lang="en-IN" sz="3600" dirty="0" smtClean="0">
                <a:latin typeface="Kruti Dev 016" pitchFamily="2" charset="0"/>
              </a:rPr>
              <a:t> </a:t>
            </a:r>
            <a:r>
              <a:rPr lang="en-IN" sz="3600" dirty="0" err="1" smtClean="0">
                <a:latin typeface="Kruti Dev 016" pitchFamily="2" charset="0"/>
              </a:rPr>
              <a:t>laxBuksa</a:t>
            </a:r>
            <a:r>
              <a:rPr lang="en-IN" sz="3600" dirty="0" smtClean="0">
                <a:latin typeface="Kruti Dev 016" pitchFamily="2" charset="0"/>
              </a:rPr>
              <a:t> </a:t>
            </a:r>
            <a:r>
              <a:rPr lang="en-IN" sz="3600" dirty="0" err="1" smtClean="0">
                <a:latin typeface="Kruti Dev 016" pitchFamily="2" charset="0"/>
              </a:rPr>
              <a:t>ds</a:t>
            </a:r>
            <a:r>
              <a:rPr lang="en-IN" sz="3600" dirty="0" smtClean="0">
                <a:latin typeface="Kruti Dev 016" pitchFamily="2" charset="0"/>
              </a:rPr>
              <a:t> </a:t>
            </a:r>
            <a:r>
              <a:rPr lang="en-IN" sz="3600" dirty="0" err="1" smtClean="0">
                <a:latin typeface="Kruti Dev 016" pitchFamily="2" charset="0"/>
              </a:rPr>
              <a:t>lkFk</a:t>
            </a:r>
            <a:r>
              <a:rPr lang="en-IN" sz="3600" dirty="0" smtClean="0">
                <a:latin typeface="Kruti Dev 016" pitchFamily="2" charset="0"/>
              </a:rPr>
              <a:t>  </a:t>
            </a:r>
            <a:r>
              <a:rPr lang="en-IN" sz="3600" dirty="0" err="1" smtClean="0">
                <a:latin typeface="Kruti Dev 016" pitchFamily="2" charset="0"/>
              </a:rPr>
              <a:t>gekjs</a:t>
            </a:r>
            <a:r>
              <a:rPr lang="en-IN" sz="3600" dirty="0" smtClean="0">
                <a:latin typeface="Kruti Dev 016" pitchFamily="2" charset="0"/>
              </a:rPr>
              <a:t> </a:t>
            </a:r>
            <a:r>
              <a:rPr lang="en-IN" sz="3600" dirty="0" err="1" smtClean="0">
                <a:latin typeface="Kruti Dev 016" pitchFamily="2" charset="0"/>
              </a:rPr>
              <a:t>vkbZ-lh-Vh-lh</a:t>
            </a:r>
            <a:r>
              <a:rPr lang="en-IN" sz="3600" dirty="0" smtClean="0">
                <a:latin typeface="Kruti Dev 016" pitchFamily="2" charset="0"/>
              </a:rPr>
              <a:t>- </a:t>
            </a:r>
            <a:r>
              <a:rPr lang="en-IN" sz="3600" dirty="0" err="1" smtClean="0">
                <a:latin typeface="Kruti Dev 016" pitchFamily="2" charset="0"/>
              </a:rPr>
              <a:t>ds</a:t>
            </a:r>
            <a:r>
              <a:rPr lang="en-IN" sz="3600" dirty="0" smtClean="0">
                <a:latin typeface="Kruti Dev 016" pitchFamily="2" charset="0"/>
              </a:rPr>
              <a:t> </a:t>
            </a:r>
            <a:r>
              <a:rPr lang="en-IN" sz="3600" dirty="0" err="1" smtClean="0">
                <a:latin typeface="Kruti Dev 016" pitchFamily="2" charset="0"/>
              </a:rPr>
              <a:t>laca</a:t>
            </a:r>
            <a:r>
              <a:rPr lang="en-IN" sz="3600" dirty="0" smtClean="0">
                <a:latin typeface="Kruti Dev 016" pitchFamily="2" charset="0"/>
              </a:rPr>
              <a:t>/</a:t>
            </a:r>
            <a:r>
              <a:rPr lang="en-IN" sz="3600" dirty="0" err="1" smtClean="0">
                <a:latin typeface="Kruti Dev 016" pitchFamily="2" charset="0"/>
              </a:rPr>
              <a:t>kksa</a:t>
            </a:r>
            <a:r>
              <a:rPr lang="en-IN" sz="3600" dirty="0" smtClean="0">
                <a:latin typeface="Kruti Dev 016" pitchFamily="2" charset="0"/>
              </a:rPr>
              <a:t> </a:t>
            </a:r>
            <a:r>
              <a:rPr lang="en-IN" sz="3600" dirty="0" err="1" smtClean="0">
                <a:latin typeface="Kruti Dev 016" pitchFamily="2" charset="0"/>
              </a:rPr>
              <a:t>es</a:t>
            </a:r>
            <a:r>
              <a:rPr lang="en-IN" sz="3600" dirty="0" smtClean="0">
                <a:latin typeface="Kruti Dev 016" pitchFamily="2" charset="0"/>
              </a:rPr>
              <a:t> </a:t>
            </a:r>
            <a:r>
              <a:rPr lang="en-IN" sz="3600" dirty="0" err="1" smtClean="0">
                <a:latin typeface="Kruti Dev 016" pitchFamily="2" charset="0"/>
              </a:rPr>
              <a:t>etcwrh</a:t>
            </a:r>
            <a:r>
              <a:rPr lang="en-IN" sz="3600" dirty="0" smtClean="0">
                <a:latin typeface="Kruti Dev 016" pitchFamily="2" charset="0"/>
              </a:rPr>
              <a:t> </a:t>
            </a:r>
            <a:r>
              <a:rPr lang="en-IN" sz="3600" dirty="0" err="1" smtClean="0">
                <a:latin typeface="Kruti Dev 016" pitchFamily="2" charset="0"/>
              </a:rPr>
              <a:t>ugha</a:t>
            </a:r>
            <a:r>
              <a:rPr lang="en-IN" sz="3600" dirty="0" smtClean="0">
                <a:latin typeface="Kruti Dev 016" pitchFamily="2" charset="0"/>
              </a:rPr>
              <a:t> </a:t>
            </a:r>
            <a:r>
              <a:rPr lang="en-IN" sz="3600" dirty="0" err="1" smtClean="0">
                <a:latin typeface="Kruti Dev 016" pitchFamily="2" charset="0"/>
              </a:rPr>
              <a:t>gS</a:t>
            </a:r>
            <a:r>
              <a:rPr lang="en-IN" sz="3600" dirty="0" smtClean="0">
                <a:latin typeface="Kruti Dev 016" pitchFamily="2" charset="0"/>
              </a:rPr>
              <a:t>\ </a:t>
            </a:r>
            <a:endParaRPr lang="en-US" sz="3600" dirty="0" smtClean="0">
              <a:latin typeface="Kruti Dev 016" pitchFamily="2" charset="0"/>
            </a:endParaRPr>
          </a:p>
          <a:p>
            <a:pPr lvl="0" algn="just"/>
            <a:r>
              <a:rPr lang="en-IN" sz="3600" dirty="0" err="1" smtClean="0">
                <a:latin typeface="Kruti Dev 016" pitchFamily="2" charset="0"/>
              </a:rPr>
              <a:t>LokLF</a:t>
            </a:r>
            <a:r>
              <a:rPr lang="en-IN" sz="3600" dirty="0" smtClean="0">
                <a:latin typeface="Kruti Dev 016" pitchFamily="2" charset="0"/>
              </a:rPr>
              <a:t>; </a:t>
            </a:r>
            <a:r>
              <a:rPr lang="en-IN" sz="3600" dirty="0" err="1" smtClean="0">
                <a:latin typeface="Kruti Dev 016" pitchFamily="2" charset="0"/>
              </a:rPr>
              <a:t>lqfo</a:t>
            </a:r>
            <a:r>
              <a:rPr lang="en-IN" sz="3600" dirty="0" smtClean="0">
                <a:latin typeface="Kruti Dev 016" pitchFamily="2" charset="0"/>
              </a:rPr>
              <a:t>/</a:t>
            </a:r>
            <a:r>
              <a:rPr lang="en-IN" sz="3600" dirty="0" err="1" smtClean="0">
                <a:latin typeface="Kruti Dev 016" pitchFamily="2" charset="0"/>
              </a:rPr>
              <a:t>kkvkas</a:t>
            </a:r>
            <a:r>
              <a:rPr lang="en-IN" sz="3600" dirty="0" smtClean="0">
                <a:latin typeface="Kruti Dev 016" pitchFamily="2" charset="0"/>
              </a:rPr>
              <a:t> </a:t>
            </a:r>
            <a:r>
              <a:rPr lang="en-IN" sz="3600" dirty="0" err="1" smtClean="0">
                <a:latin typeface="Kruti Dev 016" pitchFamily="2" charset="0"/>
              </a:rPr>
              <a:t>vkSj</a:t>
            </a:r>
            <a:r>
              <a:rPr lang="en-IN" sz="3600" dirty="0" smtClean="0">
                <a:latin typeface="Kruti Dev 016" pitchFamily="2" charset="0"/>
              </a:rPr>
              <a:t> </a:t>
            </a:r>
            <a:r>
              <a:rPr lang="en-IN" sz="3600" dirty="0" err="1" smtClean="0">
                <a:latin typeface="Kruti Dev 016" pitchFamily="2" charset="0"/>
              </a:rPr>
              <a:t>laxBuksa</a:t>
            </a:r>
            <a:r>
              <a:rPr lang="en-IN" sz="3600" dirty="0" smtClean="0">
                <a:latin typeface="Kruti Dev 016" pitchFamily="2" charset="0"/>
              </a:rPr>
              <a:t> </a:t>
            </a:r>
            <a:r>
              <a:rPr lang="en-IN" sz="3600" dirty="0" err="1" smtClean="0">
                <a:latin typeface="Kruti Dev 016" pitchFamily="2" charset="0"/>
              </a:rPr>
              <a:t>ds</a:t>
            </a:r>
            <a:r>
              <a:rPr lang="en-IN" sz="3600" dirty="0" smtClean="0">
                <a:latin typeface="Kruti Dev 016" pitchFamily="2" charset="0"/>
              </a:rPr>
              <a:t> </a:t>
            </a:r>
            <a:r>
              <a:rPr lang="en-IN" sz="3600" dirty="0" err="1" smtClean="0">
                <a:latin typeface="Kruti Dev 016" pitchFamily="2" charset="0"/>
              </a:rPr>
              <a:t>lkFk</a:t>
            </a:r>
            <a:r>
              <a:rPr lang="en-IN" sz="3600" dirty="0" smtClean="0">
                <a:latin typeface="Kruti Dev 016" pitchFamily="2" charset="0"/>
              </a:rPr>
              <a:t>  </a:t>
            </a:r>
            <a:r>
              <a:rPr lang="en-IN" sz="3600" dirty="0" err="1" smtClean="0">
                <a:latin typeface="Kruti Dev 016" pitchFamily="2" charset="0"/>
              </a:rPr>
              <a:t>gekjs</a:t>
            </a:r>
            <a:r>
              <a:rPr lang="en-IN" sz="3600" dirty="0" smtClean="0">
                <a:latin typeface="Kruti Dev 016" pitchFamily="2" charset="0"/>
              </a:rPr>
              <a:t> </a:t>
            </a:r>
            <a:r>
              <a:rPr lang="en-IN" sz="3600" dirty="0" err="1" smtClean="0">
                <a:latin typeface="Kruti Dev 016" pitchFamily="2" charset="0"/>
              </a:rPr>
              <a:t>laca</a:t>
            </a:r>
            <a:r>
              <a:rPr lang="en-IN" sz="3600" dirty="0" smtClean="0">
                <a:latin typeface="Kruti Dev 016" pitchFamily="2" charset="0"/>
              </a:rPr>
              <a:t>/</a:t>
            </a:r>
            <a:r>
              <a:rPr lang="en-IN" sz="3600" dirty="0" err="1" smtClean="0">
                <a:latin typeface="Kruti Dev 016" pitchFamily="2" charset="0"/>
              </a:rPr>
              <a:t>kksa</a:t>
            </a:r>
            <a:r>
              <a:rPr lang="en-IN" sz="3600" dirty="0" smtClean="0">
                <a:latin typeface="Kruti Dev 016" pitchFamily="2" charset="0"/>
              </a:rPr>
              <a:t> </a:t>
            </a:r>
            <a:r>
              <a:rPr lang="en-IN" sz="3600" dirty="0" err="1" smtClean="0">
                <a:latin typeface="Kruti Dev 016" pitchFamily="2" charset="0"/>
              </a:rPr>
              <a:t>dks</a:t>
            </a:r>
            <a:r>
              <a:rPr lang="en-IN" sz="3600" dirty="0" smtClean="0">
                <a:latin typeface="Kruti Dev 016" pitchFamily="2" charset="0"/>
              </a:rPr>
              <a:t> </a:t>
            </a:r>
            <a:r>
              <a:rPr lang="en-IN" sz="3600" dirty="0" err="1" smtClean="0">
                <a:latin typeface="Kruti Dev 016" pitchFamily="2" charset="0"/>
              </a:rPr>
              <a:t>etcwr</a:t>
            </a:r>
            <a:r>
              <a:rPr lang="en-IN" sz="3600" dirty="0" smtClean="0">
                <a:latin typeface="Kruti Dev 016" pitchFamily="2" charset="0"/>
              </a:rPr>
              <a:t> </a:t>
            </a:r>
            <a:r>
              <a:rPr lang="en-IN" sz="3600" dirty="0" err="1" smtClean="0">
                <a:latin typeface="Kruti Dev 016" pitchFamily="2" charset="0"/>
              </a:rPr>
              <a:t>cukus</a:t>
            </a:r>
            <a:r>
              <a:rPr lang="en-IN" sz="3600" dirty="0" smtClean="0">
                <a:latin typeface="Kruti Dev 016" pitchFamily="2" charset="0"/>
              </a:rPr>
              <a:t> </a:t>
            </a:r>
            <a:r>
              <a:rPr lang="en-IN" sz="3600" dirty="0" err="1" smtClean="0">
                <a:latin typeface="Kruti Dev 016" pitchFamily="2" charset="0"/>
              </a:rPr>
              <a:t>ds</a:t>
            </a:r>
            <a:r>
              <a:rPr lang="en-IN" sz="3600" dirty="0" smtClean="0">
                <a:latin typeface="Kruti Dev 016" pitchFamily="2" charset="0"/>
              </a:rPr>
              <a:t> </a:t>
            </a:r>
            <a:r>
              <a:rPr lang="en-IN" sz="3600" dirty="0" err="1" smtClean="0">
                <a:latin typeface="Kruti Dev 016" pitchFamily="2" charset="0"/>
              </a:rPr>
              <a:t>fy</a:t>
            </a:r>
            <a:r>
              <a:rPr lang="en-IN" sz="3600" dirty="0" smtClean="0">
                <a:latin typeface="Kruti Dev 016" pitchFamily="2" charset="0"/>
              </a:rPr>
              <a:t>, </a:t>
            </a:r>
            <a:r>
              <a:rPr lang="en-IN" sz="3600" dirty="0" err="1" smtClean="0">
                <a:latin typeface="Kruti Dev 016" pitchFamily="2" charset="0"/>
              </a:rPr>
              <a:t>vkbZ-lh-Vh-lh</a:t>
            </a:r>
            <a:r>
              <a:rPr lang="en-IN" sz="3600" dirty="0" smtClean="0">
                <a:latin typeface="Kruti Dev 016" pitchFamily="2" charset="0"/>
              </a:rPr>
              <a:t>-  </a:t>
            </a:r>
            <a:r>
              <a:rPr lang="en-IN" sz="3600" dirty="0" err="1" smtClean="0">
                <a:latin typeface="Kruti Dev 016" pitchFamily="2" charset="0"/>
              </a:rPr>
              <a:t>Vhe</a:t>
            </a:r>
            <a:r>
              <a:rPr lang="en-IN" sz="3600" dirty="0" smtClean="0">
                <a:latin typeface="Kruti Dev 016" pitchFamily="2" charset="0"/>
              </a:rPr>
              <a:t> </a:t>
            </a:r>
            <a:r>
              <a:rPr lang="en-IN" sz="3600" dirty="0" err="1" smtClean="0">
                <a:latin typeface="Kruti Dev 016" pitchFamily="2" charset="0"/>
              </a:rPr>
              <a:t>ds</a:t>
            </a:r>
            <a:r>
              <a:rPr lang="en-IN" sz="3600" dirty="0" smtClean="0">
                <a:latin typeface="Kruti Dev 016" pitchFamily="2" charset="0"/>
              </a:rPr>
              <a:t> </a:t>
            </a:r>
            <a:r>
              <a:rPr lang="en-IN" sz="3600" dirty="0" err="1" smtClean="0">
                <a:latin typeface="Kruti Dev 016" pitchFamily="2" charset="0"/>
              </a:rPr>
              <a:t>lnL</a:t>
            </a:r>
            <a:r>
              <a:rPr lang="en-IN" sz="3600" dirty="0" smtClean="0">
                <a:latin typeface="Kruti Dev 016" pitchFamily="2" charset="0"/>
              </a:rPr>
              <a:t>; </a:t>
            </a:r>
            <a:r>
              <a:rPr lang="en-IN" sz="3600" dirty="0" err="1" smtClean="0">
                <a:latin typeface="Kruti Dev 016" pitchFamily="2" charset="0"/>
              </a:rPr>
              <a:t>D;k</a:t>
            </a:r>
            <a:r>
              <a:rPr lang="en-IN" sz="3600" dirty="0" smtClean="0">
                <a:latin typeface="Kruti Dev 016" pitchFamily="2" charset="0"/>
              </a:rPr>
              <a:t> </a:t>
            </a:r>
            <a:r>
              <a:rPr lang="en-IN" sz="3600" dirty="0" err="1" smtClean="0">
                <a:latin typeface="Kruti Dev 016" pitchFamily="2" charset="0"/>
              </a:rPr>
              <a:t>dj</a:t>
            </a:r>
            <a:r>
              <a:rPr lang="en-IN" sz="3600" dirty="0" smtClean="0">
                <a:latin typeface="Kruti Dev 016" pitchFamily="2" charset="0"/>
              </a:rPr>
              <a:t> </a:t>
            </a:r>
            <a:r>
              <a:rPr lang="en-IN" sz="3600" dirty="0" err="1" smtClean="0">
                <a:latin typeface="Kruti Dev 016" pitchFamily="2" charset="0"/>
              </a:rPr>
              <a:t>ldrs</a:t>
            </a:r>
            <a:r>
              <a:rPr lang="en-IN" sz="3600" dirty="0" smtClean="0">
                <a:latin typeface="Kruti Dev 016" pitchFamily="2" charset="0"/>
              </a:rPr>
              <a:t> </a:t>
            </a:r>
            <a:r>
              <a:rPr lang="en-IN" sz="3600" dirty="0" err="1" smtClean="0">
                <a:latin typeface="Kruti Dev 016" pitchFamily="2" charset="0"/>
              </a:rPr>
              <a:t>gS</a:t>
            </a:r>
            <a:r>
              <a:rPr lang="en-IN" sz="3600" dirty="0" smtClean="0">
                <a:latin typeface="Kruti Dev 016" pitchFamily="2" charset="0"/>
              </a:rPr>
              <a:t>\</a:t>
            </a:r>
            <a:endParaRPr lang="en-US" sz="3200" dirty="0" smtClean="0">
              <a:latin typeface="Kruti Dev 016" pitchFamily="2"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C8038D8D-6C3C-49D7-8EA2-C8B7A09E6C75}" type="slidenum">
              <a:rPr lang="en-US"/>
              <a:pPr/>
              <a:t>19</a:t>
            </a:fld>
            <a:endParaRPr lang="en-US"/>
          </a:p>
        </p:txBody>
      </p:sp>
      <p:sp>
        <p:nvSpPr>
          <p:cNvPr id="216066" name="AutoShape 2"/>
          <p:cNvSpPr>
            <a:spLocks noGrp="1" noChangeArrowheads="1"/>
          </p:cNvSpPr>
          <p:nvPr>
            <p:ph type="title"/>
          </p:nvPr>
        </p:nvSpPr>
        <p:spPr/>
        <p:txBody>
          <a:bodyPr/>
          <a:lstStyle/>
          <a:p>
            <a:pPr algn="ctr"/>
            <a:r>
              <a:rPr lang="en-IN" sz="5400" dirty="0" err="1" smtClean="0">
                <a:latin typeface="Kruti Dev 016" pitchFamily="2" charset="0"/>
              </a:rPr>
              <a:t>ppkZ</a:t>
            </a:r>
            <a:r>
              <a:rPr lang="en-IN" sz="5400" dirty="0" smtClean="0">
                <a:latin typeface="Kruti Dev 016" pitchFamily="2" charset="0"/>
              </a:rPr>
              <a:t> </a:t>
            </a:r>
            <a:r>
              <a:rPr lang="en-IN" sz="5400" dirty="0" err="1" smtClean="0">
                <a:latin typeface="Kruti Dev 016" pitchFamily="2" charset="0"/>
              </a:rPr>
              <a:t>iz'u</a:t>
            </a:r>
            <a:r>
              <a:rPr lang="en-IN" sz="5400" dirty="0" smtClean="0">
                <a:latin typeface="Kruti Dev 016" pitchFamily="2" charset="0"/>
              </a:rPr>
              <a:t> </a:t>
            </a:r>
            <a:endParaRPr lang="en-US" dirty="0"/>
          </a:p>
        </p:txBody>
      </p:sp>
      <p:sp>
        <p:nvSpPr>
          <p:cNvPr id="216067" name="Rectangle 3"/>
          <p:cNvSpPr>
            <a:spLocks noGrp="1" noChangeArrowheads="1"/>
          </p:cNvSpPr>
          <p:nvPr>
            <p:ph type="body" idx="1"/>
          </p:nvPr>
        </p:nvSpPr>
        <p:spPr>
          <a:xfrm>
            <a:off x="838200" y="2362201"/>
            <a:ext cx="7693025" cy="2590800"/>
          </a:xfrm>
        </p:spPr>
        <p:txBody>
          <a:bodyPr/>
          <a:lstStyle/>
          <a:p>
            <a:pPr lvl="0" algn="just"/>
            <a:r>
              <a:rPr lang="en-IN" sz="4000" dirty="0" err="1" smtClean="0">
                <a:latin typeface="Kruti Dev 016" pitchFamily="2" charset="0"/>
              </a:rPr>
              <a:t>os</a:t>
            </a:r>
            <a:r>
              <a:rPr lang="en-IN" sz="4000" dirty="0" smtClean="0">
                <a:latin typeface="Kruti Dev 016" pitchFamily="2" charset="0"/>
              </a:rPr>
              <a:t> </a:t>
            </a:r>
            <a:r>
              <a:rPr lang="en-IN" sz="4000" dirty="0" err="1" smtClean="0">
                <a:latin typeface="Kruti Dev 016" pitchFamily="2" charset="0"/>
              </a:rPr>
              <a:t>dkSu</a:t>
            </a:r>
            <a:r>
              <a:rPr lang="en-IN" sz="4000" dirty="0" smtClean="0">
                <a:latin typeface="Kruti Dev 016" pitchFamily="2" charset="0"/>
              </a:rPr>
              <a:t> </a:t>
            </a:r>
            <a:r>
              <a:rPr lang="en-IN" sz="4000" dirty="0" err="1" smtClean="0">
                <a:latin typeface="Kruti Dev 016" pitchFamily="2" charset="0"/>
              </a:rPr>
              <a:t>yksx</a:t>
            </a:r>
            <a:r>
              <a:rPr lang="en-IN" sz="4000" dirty="0" smtClean="0">
                <a:latin typeface="Kruti Dev 016" pitchFamily="2" charset="0"/>
              </a:rPr>
              <a:t> </a:t>
            </a:r>
            <a:r>
              <a:rPr lang="en-IN" sz="4000" dirty="0" err="1" smtClean="0">
                <a:latin typeface="Kruti Dev 016" pitchFamily="2" charset="0"/>
              </a:rPr>
              <a:t>gSa</a:t>
            </a:r>
            <a:r>
              <a:rPr lang="en-IN" sz="4000" dirty="0" smtClean="0">
                <a:latin typeface="Kruti Dev 016" pitchFamily="2" charset="0"/>
              </a:rPr>
              <a:t>] </a:t>
            </a:r>
            <a:r>
              <a:rPr lang="en-IN" sz="4000" dirty="0" err="1" smtClean="0">
                <a:latin typeface="Kruti Dev 016" pitchFamily="2" charset="0"/>
              </a:rPr>
              <a:t>tks</a:t>
            </a:r>
            <a:r>
              <a:rPr lang="en-IN" sz="4000" dirty="0" smtClean="0">
                <a:latin typeface="Kruti Dev 016" pitchFamily="2" charset="0"/>
              </a:rPr>
              <a:t> ,p-</a:t>
            </a:r>
            <a:r>
              <a:rPr lang="en-IN" sz="4000" dirty="0" err="1" smtClean="0">
                <a:latin typeface="Kruti Dev 016" pitchFamily="2" charset="0"/>
              </a:rPr>
              <a:t>vkbZ</a:t>
            </a:r>
            <a:r>
              <a:rPr lang="en-IN" sz="4000" dirty="0" smtClean="0">
                <a:latin typeface="Kruti Dev 016" pitchFamily="2" charset="0"/>
              </a:rPr>
              <a:t>-oh- </a:t>
            </a:r>
            <a:r>
              <a:rPr lang="en-IN" sz="4000" dirty="0" err="1" smtClean="0">
                <a:latin typeface="Kruti Dev 016" pitchFamily="2" charset="0"/>
              </a:rPr>
              <a:t>ijke'kZ</a:t>
            </a:r>
            <a:r>
              <a:rPr lang="en-IN" sz="4000" dirty="0" smtClean="0">
                <a:latin typeface="Kruti Dev 016" pitchFamily="2" charset="0"/>
              </a:rPr>
              <a:t> </a:t>
            </a:r>
            <a:r>
              <a:rPr lang="en-IN" sz="4000" dirty="0" err="1" smtClean="0">
                <a:latin typeface="Kruti Dev 016" pitchFamily="2" charset="0"/>
              </a:rPr>
              <a:t>vkSj</a:t>
            </a:r>
            <a:r>
              <a:rPr lang="en-IN" sz="4000" dirty="0" smtClean="0">
                <a:latin typeface="Kruti Dev 016" pitchFamily="2" charset="0"/>
              </a:rPr>
              <a:t> </a:t>
            </a:r>
            <a:r>
              <a:rPr lang="en-IN" sz="4000" dirty="0" err="1" smtClean="0">
                <a:latin typeface="Kruti Dev 016" pitchFamily="2" charset="0"/>
              </a:rPr>
              <a:t>ijh</a:t>
            </a:r>
            <a:r>
              <a:rPr lang="en-IN" sz="4000" dirty="0" smtClean="0">
                <a:latin typeface="Kruti Dev 016" pitchFamily="2" charset="0"/>
              </a:rPr>
              <a:t>{</a:t>
            </a:r>
            <a:r>
              <a:rPr lang="en-IN" sz="4000" dirty="0" err="1" smtClean="0">
                <a:latin typeface="Kruti Dev 016" pitchFamily="2" charset="0"/>
              </a:rPr>
              <a:t>k.k</a:t>
            </a:r>
            <a:r>
              <a:rPr lang="en-IN" sz="4000" dirty="0" smtClean="0">
                <a:latin typeface="Kruti Dev 016" pitchFamily="2" charset="0"/>
              </a:rPr>
              <a:t> </a:t>
            </a:r>
            <a:r>
              <a:rPr lang="en-IN" sz="4000" dirty="0" err="1" smtClean="0">
                <a:latin typeface="Kruti Dev 016" pitchFamily="2" charset="0"/>
              </a:rPr>
              <a:t>ds</a:t>
            </a:r>
            <a:r>
              <a:rPr lang="en-IN" sz="4000" dirty="0" smtClean="0">
                <a:latin typeface="Kruti Dev 016" pitchFamily="2" charset="0"/>
              </a:rPr>
              <a:t> </a:t>
            </a:r>
            <a:r>
              <a:rPr lang="en-IN" sz="4000" dirty="0" err="1" smtClean="0">
                <a:latin typeface="Kruti Dev 016" pitchFamily="2" charset="0"/>
              </a:rPr>
              <a:t>fy</a:t>
            </a:r>
            <a:r>
              <a:rPr lang="en-IN" sz="4000" dirty="0" smtClean="0">
                <a:latin typeface="Kruti Dev 016" pitchFamily="2" charset="0"/>
              </a:rPr>
              <a:t>, </a:t>
            </a:r>
            <a:r>
              <a:rPr lang="en-IN" sz="4000" dirty="0" err="1" smtClean="0">
                <a:latin typeface="Kruti Dev 016" pitchFamily="2" charset="0"/>
              </a:rPr>
              <a:t>gekjs</a:t>
            </a:r>
            <a:r>
              <a:rPr lang="en-IN" sz="4000" dirty="0" smtClean="0">
                <a:latin typeface="Kruti Dev 016" pitchFamily="2" charset="0"/>
              </a:rPr>
              <a:t> </a:t>
            </a:r>
            <a:r>
              <a:rPr lang="en-IN" sz="4000" dirty="0" err="1" smtClean="0">
                <a:latin typeface="Kruti Dev 016" pitchFamily="2" charset="0"/>
              </a:rPr>
              <a:t>dsaUnz</a:t>
            </a:r>
            <a:r>
              <a:rPr lang="en-IN" sz="4000" dirty="0" smtClean="0">
                <a:latin typeface="Kruti Dev 016" pitchFamily="2" charset="0"/>
              </a:rPr>
              <a:t> </a:t>
            </a:r>
            <a:r>
              <a:rPr lang="en-IN" sz="4000" dirty="0" err="1" smtClean="0">
                <a:latin typeface="Kruti Dev 016" pitchFamily="2" charset="0"/>
              </a:rPr>
              <a:t>es</a:t>
            </a:r>
            <a:r>
              <a:rPr lang="en-IN" sz="4000" dirty="0" smtClean="0">
                <a:latin typeface="Kruti Dev 016" pitchFamily="2" charset="0"/>
              </a:rPr>
              <a:t> </a:t>
            </a:r>
            <a:r>
              <a:rPr lang="en-IN" sz="4000" dirty="0" err="1" smtClean="0">
                <a:latin typeface="Kruti Dev 016" pitchFamily="2" charset="0"/>
              </a:rPr>
              <a:t>vkus</a:t>
            </a:r>
            <a:r>
              <a:rPr lang="en-IN" sz="4000" dirty="0" smtClean="0">
                <a:latin typeface="Kruti Dev 016" pitchFamily="2" charset="0"/>
              </a:rPr>
              <a:t> </a:t>
            </a:r>
            <a:r>
              <a:rPr lang="en-IN" sz="4000" dirty="0" err="1" smtClean="0">
                <a:latin typeface="Kruti Dev 016" pitchFamily="2" charset="0"/>
              </a:rPr>
              <a:t>pkfg</a:t>
            </a:r>
            <a:r>
              <a:rPr lang="en-IN" sz="4000" dirty="0" smtClean="0">
                <a:latin typeface="Kruti Dev 016" pitchFamily="2" charset="0"/>
              </a:rPr>
              <a:t>,\</a:t>
            </a:r>
            <a:endParaRPr lang="en-US" sz="3600" dirty="0" smtClean="0">
              <a:latin typeface="Kruti Dev 016" pitchFamily="2" charset="0"/>
            </a:endParaRPr>
          </a:p>
          <a:p>
            <a:pPr algn="just"/>
            <a:r>
              <a:rPr lang="en-IN" sz="4000" dirty="0" err="1" smtClean="0">
                <a:latin typeface="Kruti Dev 016" pitchFamily="2" charset="0"/>
              </a:rPr>
              <a:t>ge</a:t>
            </a:r>
            <a:r>
              <a:rPr lang="en-IN" sz="4000" dirty="0" smtClean="0">
                <a:latin typeface="Kruti Dev 016" pitchFamily="2" charset="0"/>
              </a:rPr>
              <a:t> </a:t>
            </a:r>
            <a:r>
              <a:rPr lang="en-IN" sz="4000" dirty="0" err="1" smtClean="0">
                <a:latin typeface="Kruti Dev 016" pitchFamily="2" charset="0"/>
              </a:rPr>
              <a:t>vius</a:t>
            </a:r>
            <a:r>
              <a:rPr lang="en-IN" sz="4000" dirty="0" smtClean="0">
                <a:latin typeface="Kruti Dev 016" pitchFamily="2" charset="0"/>
              </a:rPr>
              <a:t> </a:t>
            </a:r>
            <a:r>
              <a:rPr lang="en-IN" sz="4000" dirty="0" err="1" smtClean="0">
                <a:latin typeface="Kruti Dev 016" pitchFamily="2" charset="0"/>
              </a:rPr>
              <a:t>xzkgdksa</a:t>
            </a:r>
            <a:r>
              <a:rPr lang="en-IN" sz="4000" dirty="0" smtClean="0">
                <a:latin typeface="Kruti Dev 016" pitchFamily="2" charset="0"/>
              </a:rPr>
              <a:t> dh la[;k </a:t>
            </a:r>
            <a:r>
              <a:rPr lang="en-IN" sz="4000" dirty="0" err="1" smtClean="0">
                <a:latin typeface="Kruti Dev 016" pitchFamily="2" charset="0"/>
              </a:rPr>
              <a:t>dSls</a:t>
            </a:r>
            <a:r>
              <a:rPr lang="en-IN" sz="4000" dirty="0" smtClean="0">
                <a:latin typeface="Kruti Dev 016" pitchFamily="2" charset="0"/>
              </a:rPr>
              <a:t> c&lt;+k </a:t>
            </a:r>
            <a:r>
              <a:rPr lang="en-IN" sz="4000" dirty="0" err="1" smtClean="0">
                <a:latin typeface="Kruti Dev 016" pitchFamily="2" charset="0"/>
              </a:rPr>
              <a:t>ldrs</a:t>
            </a:r>
            <a:r>
              <a:rPr lang="en-IN" sz="4000" dirty="0" smtClean="0">
                <a:latin typeface="Kruti Dev 016" pitchFamily="2" charset="0"/>
              </a:rPr>
              <a:t> </a:t>
            </a:r>
            <a:r>
              <a:rPr lang="en-IN" sz="4000" dirty="0" err="1" smtClean="0">
                <a:latin typeface="Kruti Dev 016" pitchFamily="2" charset="0"/>
              </a:rPr>
              <a:t>gS</a:t>
            </a:r>
            <a:r>
              <a:rPr lang="en-IN" sz="4000" dirty="0" smtClean="0">
                <a:latin typeface="Kruti Dev 016" pitchFamily="2"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BE8E66BC-8D93-4543-974F-F83975D80D83}" type="slidenum">
              <a:rPr lang="en-US"/>
              <a:pPr/>
              <a:t>2</a:t>
            </a:fld>
            <a:endParaRPr lang="en-US"/>
          </a:p>
        </p:txBody>
      </p:sp>
      <p:sp>
        <p:nvSpPr>
          <p:cNvPr id="160797" name="AutoShape 29"/>
          <p:cNvSpPr>
            <a:spLocks noGrp="1" noChangeArrowheads="1"/>
          </p:cNvSpPr>
          <p:nvPr>
            <p:ph type="title"/>
          </p:nvPr>
        </p:nvSpPr>
        <p:spPr>
          <a:xfrm>
            <a:off x="990600" y="847725"/>
            <a:ext cx="7086600" cy="1066800"/>
          </a:xfrm>
        </p:spPr>
        <p:txBody>
          <a:bodyPr/>
          <a:lstStyle/>
          <a:p>
            <a:pPr algn="ctr"/>
            <a:r>
              <a:rPr lang="en-IN" sz="4400" dirty="0" err="1" smtClean="0">
                <a:latin typeface="Kruti Dev 016" pitchFamily="2" charset="0"/>
              </a:rPr>
              <a:t>vkbZ-lh-Vh-lh</a:t>
            </a:r>
            <a:r>
              <a:rPr lang="en-IN" sz="4400" dirty="0" smtClean="0">
                <a:latin typeface="Kruti Dev 016" pitchFamily="2" charset="0"/>
              </a:rPr>
              <a:t>- &amp; </a:t>
            </a:r>
            <a:r>
              <a:rPr lang="en-IN" sz="4400" dirty="0" err="1" smtClean="0">
                <a:latin typeface="Kruti Dev 016" pitchFamily="2" charset="0"/>
              </a:rPr>
              <a:t>bdks</a:t>
            </a:r>
            <a:r>
              <a:rPr lang="en-IN" sz="4400" dirty="0" smtClean="0">
                <a:latin typeface="Kruti Dev 016" pitchFamily="2" charset="0"/>
              </a:rPr>
              <a:t> </a:t>
            </a:r>
            <a:r>
              <a:rPr lang="en-IN" sz="4400" dirty="0" err="1" smtClean="0">
                <a:latin typeface="Kruti Dev 016" pitchFamily="2" charset="0"/>
              </a:rPr>
              <a:t>eSi</a:t>
            </a:r>
            <a:endParaRPr lang="en-US" sz="4400" dirty="0"/>
          </a:p>
        </p:txBody>
      </p:sp>
      <p:pic>
        <p:nvPicPr>
          <p:cNvPr id="160800" name="Picture 32" descr="Ecomap 1"/>
          <p:cNvPicPr>
            <a:picLocks noChangeAspect="1" noChangeArrowheads="1"/>
          </p:cNvPicPr>
          <p:nvPr/>
        </p:nvPicPr>
        <p:blipFill>
          <a:blip r:embed="rId2" cstate="print"/>
          <a:srcRect/>
          <a:stretch>
            <a:fillRect/>
          </a:stretch>
        </p:blipFill>
        <p:spPr bwMode="auto">
          <a:xfrm>
            <a:off x="1447800" y="2286000"/>
            <a:ext cx="6019800" cy="3877871"/>
          </a:xfrm>
          <a:prstGeom prst="rect">
            <a:avLst/>
          </a:prstGeom>
          <a:noFill/>
          <a:ln w="9525">
            <a:noFill/>
            <a:miter lim="800000"/>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5"/>
          <p:cNvSpPr>
            <a:spLocks noGrp="1"/>
          </p:cNvSpPr>
          <p:nvPr>
            <p:ph type="ftr" sz="quarter" idx="11"/>
          </p:nvPr>
        </p:nvSpPr>
        <p:spPr/>
        <p:txBody>
          <a:bodyPr/>
          <a:lstStyle/>
          <a:p>
            <a:r>
              <a:rPr lang="en-US"/>
              <a:t>ICTC Team Training</a:t>
            </a:r>
          </a:p>
        </p:txBody>
      </p:sp>
      <p:sp>
        <p:nvSpPr>
          <p:cNvPr id="6" name="Slide Number Placeholder 6"/>
          <p:cNvSpPr>
            <a:spLocks noGrp="1"/>
          </p:cNvSpPr>
          <p:nvPr>
            <p:ph type="sldNum" sz="quarter" idx="12"/>
          </p:nvPr>
        </p:nvSpPr>
        <p:spPr/>
        <p:txBody>
          <a:bodyPr/>
          <a:lstStyle/>
          <a:p>
            <a:fld id="{8818EA2D-1FF6-4D22-AE18-E88E68EAAF96}" type="slidenum">
              <a:rPr lang="en-US"/>
              <a:pPr/>
              <a:t>20</a:t>
            </a:fld>
            <a:endParaRPr lang="en-US"/>
          </a:p>
        </p:txBody>
      </p:sp>
      <p:sp>
        <p:nvSpPr>
          <p:cNvPr id="175106" name="Rectangle 2"/>
          <p:cNvSpPr>
            <a:spLocks noGrp="1" noChangeArrowheads="1"/>
          </p:cNvSpPr>
          <p:nvPr>
            <p:ph type="body" sz="half" idx="1"/>
          </p:nvPr>
        </p:nvSpPr>
        <p:spPr>
          <a:xfrm>
            <a:off x="1066800" y="3048000"/>
            <a:ext cx="7696200" cy="3276600"/>
          </a:xfrm>
        </p:spPr>
        <p:txBody>
          <a:bodyPr/>
          <a:lstStyle/>
          <a:p>
            <a:pPr marL="0" indent="0">
              <a:buNone/>
            </a:pPr>
            <a:r>
              <a:rPr lang="en-IN" sz="2400" dirty="0" smtClean="0">
                <a:latin typeface="Kruti Dev 016" pitchFamily="2" charset="0"/>
              </a:rPr>
              <a:t>,p-</a:t>
            </a:r>
            <a:r>
              <a:rPr lang="en-IN" sz="2400" dirty="0" err="1" smtClean="0">
                <a:latin typeface="Kruti Dev 016" pitchFamily="2" charset="0"/>
              </a:rPr>
              <a:t>vkbZ</a:t>
            </a:r>
            <a:r>
              <a:rPr lang="en-IN" sz="2400" dirty="0" smtClean="0">
                <a:latin typeface="Kruti Dev 016" pitchFamily="2" charset="0"/>
              </a:rPr>
              <a:t>-oh-@,</a:t>
            </a:r>
            <a:r>
              <a:rPr lang="en-IN" sz="2400" dirty="0" err="1" smtClean="0">
                <a:latin typeface="Kruti Dev 016" pitchFamily="2" charset="0"/>
              </a:rPr>
              <a:t>M~l</a:t>
            </a:r>
            <a:r>
              <a:rPr lang="en-IN" sz="2400" dirty="0" smtClean="0">
                <a:latin typeface="Kruti Dev 016" pitchFamily="2" charset="0"/>
              </a:rPr>
              <a:t> </a:t>
            </a:r>
            <a:r>
              <a:rPr lang="en-IN" sz="2400" dirty="0" err="1" smtClean="0">
                <a:latin typeface="Kruti Dev 016" pitchFamily="2" charset="0"/>
              </a:rPr>
              <a:t>dsoy</a:t>
            </a:r>
            <a:r>
              <a:rPr lang="en-IN" sz="2400" dirty="0" smtClean="0">
                <a:latin typeface="Kruti Dev 016" pitchFamily="2" charset="0"/>
              </a:rPr>
              <a:t> </a:t>
            </a:r>
            <a:r>
              <a:rPr lang="en-IN" sz="2400" dirty="0" err="1" smtClean="0">
                <a:latin typeface="Kruti Dev 016" pitchFamily="2" charset="0"/>
              </a:rPr>
              <a:t>pkj</a:t>
            </a:r>
            <a:r>
              <a:rPr lang="en-IN" sz="2400" dirty="0" smtClean="0">
                <a:latin typeface="Kruti Dev 016" pitchFamily="2" charset="0"/>
              </a:rPr>
              <a:t> </a:t>
            </a:r>
            <a:r>
              <a:rPr lang="en-IN" sz="2400" dirty="0" err="1" smtClean="0">
                <a:latin typeface="Kruti Dev 016" pitchFamily="2" charset="0"/>
              </a:rPr>
              <a:t>rjhdksa</a:t>
            </a:r>
            <a:r>
              <a:rPr lang="en-IN" sz="2400" dirty="0" smtClean="0">
                <a:latin typeface="Kruti Dev 016" pitchFamily="2" charset="0"/>
              </a:rPr>
              <a:t> </a:t>
            </a:r>
            <a:r>
              <a:rPr lang="en-IN" sz="2400" dirty="0" err="1" smtClean="0">
                <a:latin typeface="Kruti Dev 016" pitchFamily="2" charset="0"/>
              </a:rPr>
              <a:t>ls</a:t>
            </a:r>
            <a:r>
              <a:rPr lang="en-IN" sz="2400" dirty="0" smtClean="0">
                <a:latin typeface="Kruti Dev 016" pitchFamily="2" charset="0"/>
              </a:rPr>
              <a:t> </a:t>
            </a:r>
            <a:r>
              <a:rPr lang="en-IN" sz="2400" dirty="0" err="1" smtClean="0">
                <a:latin typeface="Kruti Dev 016" pitchFamily="2" charset="0"/>
              </a:rPr>
              <a:t>QSyrk</a:t>
            </a:r>
            <a:r>
              <a:rPr lang="en-IN" sz="2400" dirty="0" smtClean="0">
                <a:latin typeface="Kruti Dev 016" pitchFamily="2" charset="0"/>
              </a:rPr>
              <a:t> </a:t>
            </a:r>
            <a:r>
              <a:rPr lang="en-IN" sz="2400" dirty="0" err="1" smtClean="0">
                <a:latin typeface="Kruti Dev 016" pitchFamily="2" charset="0"/>
              </a:rPr>
              <a:t>gS</a:t>
            </a:r>
            <a:r>
              <a:rPr lang="en-IN" sz="2400" dirty="0" smtClean="0">
                <a:latin typeface="Kruti Dev 016" pitchFamily="2" charset="0"/>
              </a:rPr>
              <a:t> A </a:t>
            </a:r>
            <a:endParaRPr lang="en-US" sz="2400" dirty="0" smtClean="0">
              <a:latin typeface="Kruti Dev 016" pitchFamily="2" charset="0"/>
            </a:endParaRPr>
          </a:p>
          <a:p>
            <a:pPr lvl="0"/>
            <a:r>
              <a:rPr lang="en-IN" sz="2000" dirty="0" smtClean="0">
                <a:latin typeface="Kruti Dev 016" pitchFamily="2" charset="0"/>
              </a:rPr>
              <a:t>;</a:t>
            </a:r>
            <a:r>
              <a:rPr lang="en-IN" sz="2000" dirty="0" err="1" smtClean="0">
                <a:latin typeface="Kruti Dev 016" pitchFamily="2" charset="0"/>
              </a:rPr>
              <a:t>kSu</a:t>
            </a:r>
            <a:r>
              <a:rPr lang="en-IN" sz="2000" dirty="0" smtClean="0">
                <a:latin typeface="Kruti Dev 016" pitchFamily="2" charset="0"/>
              </a:rPr>
              <a:t> </a:t>
            </a:r>
            <a:r>
              <a:rPr lang="en-IN" sz="2000" dirty="0" err="1" smtClean="0">
                <a:latin typeface="Kruti Dev 016" pitchFamily="2" charset="0"/>
              </a:rPr>
              <a:t>ek</a:t>
            </a:r>
            <a:r>
              <a:rPr lang="en-IN" sz="2000" dirty="0" smtClean="0">
                <a:latin typeface="Kruti Dev 016" pitchFamily="2" charset="0"/>
              </a:rPr>
              <a:t>/;e % </a:t>
            </a:r>
            <a:r>
              <a:rPr lang="en-IN" sz="2000" dirty="0" err="1" smtClean="0">
                <a:latin typeface="Kruti Dev 016" pitchFamily="2" charset="0"/>
              </a:rPr>
              <a:t>blesa</a:t>
            </a:r>
            <a:r>
              <a:rPr lang="en-IN" sz="2000" dirty="0" smtClean="0">
                <a:latin typeface="Kruti Dev 016" pitchFamily="2" charset="0"/>
              </a:rPr>
              <a:t> </a:t>
            </a:r>
            <a:r>
              <a:rPr lang="en-IN" sz="2000" dirty="0" err="1" smtClean="0">
                <a:latin typeface="Kruti Dev 016" pitchFamily="2" charset="0"/>
              </a:rPr>
              <a:t>lfEefyr</a:t>
            </a:r>
            <a:r>
              <a:rPr lang="en-IN" sz="2000" dirty="0" smtClean="0">
                <a:latin typeface="Kruti Dev 016" pitchFamily="2" charset="0"/>
              </a:rPr>
              <a:t> </a:t>
            </a:r>
            <a:r>
              <a:rPr lang="en-IN" sz="2000" dirty="0" err="1" smtClean="0">
                <a:latin typeface="Kruti Dev 016" pitchFamily="2" charset="0"/>
              </a:rPr>
              <a:t>gS</a:t>
            </a:r>
            <a:r>
              <a:rPr lang="en-IN" sz="2000" dirty="0" smtClean="0">
                <a:latin typeface="Kruti Dev 016" pitchFamily="2" charset="0"/>
              </a:rPr>
              <a:t> L=h </a:t>
            </a:r>
            <a:r>
              <a:rPr lang="en-IN" sz="2000" dirty="0" err="1" smtClean="0">
                <a:latin typeface="Kruti Dev 016" pitchFamily="2" charset="0"/>
              </a:rPr>
              <a:t>vkSj</a:t>
            </a:r>
            <a:r>
              <a:rPr lang="en-IN" sz="2000" dirty="0" smtClean="0">
                <a:latin typeface="Kruti Dev 016" pitchFamily="2" charset="0"/>
              </a:rPr>
              <a:t> </a:t>
            </a:r>
            <a:r>
              <a:rPr lang="en-IN" sz="2000" dirty="0" err="1" smtClean="0">
                <a:latin typeface="Kruti Dev 016" pitchFamily="2" charset="0"/>
              </a:rPr>
              <a:t>iq</a:t>
            </a:r>
            <a:r>
              <a:rPr lang="en-IN" sz="2000" dirty="0" smtClean="0">
                <a:latin typeface="Kruti Dev 016" pitchFamily="2" charset="0"/>
              </a:rPr>
              <a:t>:”k </a:t>
            </a:r>
            <a:r>
              <a:rPr lang="en-IN" sz="2000" dirty="0" err="1" smtClean="0">
                <a:latin typeface="Kruti Dev 016" pitchFamily="2" charset="0"/>
              </a:rPr>
              <a:t>ds</a:t>
            </a:r>
            <a:r>
              <a:rPr lang="en-IN" sz="2000" dirty="0" smtClean="0">
                <a:latin typeface="Kruti Dev 016" pitchFamily="2" charset="0"/>
              </a:rPr>
              <a:t> </a:t>
            </a:r>
            <a:r>
              <a:rPr lang="en-IN" sz="2000" dirty="0" err="1" smtClean="0">
                <a:latin typeface="Kruti Dev 016" pitchFamily="2" charset="0"/>
              </a:rPr>
              <a:t>lkFk</a:t>
            </a:r>
            <a:r>
              <a:rPr lang="en-IN" sz="2000" dirty="0" smtClean="0">
                <a:latin typeface="Kruti Dev 016" pitchFamily="2" charset="0"/>
              </a:rPr>
              <a:t> </a:t>
            </a:r>
            <a:r>
              <a:rPr lang="en-IN" sz="2000" dirty="0" err="1" smtClean="0">
                <a:latin typeface="Kruti Dev 016" pitchFamily="2" charset="0"/>
              </a:rPr>
              <a:t>xqnk</a:t>
            </a:r>
            <a:r>
              <a:rPr lang="en-IN" sz="2000" dirty="0" smtClean="0">
                <a:latin typeface="Kruti Dev 016" pitchFamily="2" charset="0"/>
              </a:rPr>
              <a:t>] ;</a:t>
            </a:r>
            <a:r>
              <a:rPr lang="en-IN" sz="2000" dirty="0" err="1" smtClean="0">
                <a:latin typeface="Kruti Dev 016" pitchFamily="2" charset="0"/>
              </a:rPr>
              <a:t>kSfu</a:t>
            </a:r>
            <a:r>
              <a:rPr lang="en-IN" sz="2000" dirty="0" smtClean="0">
                <a:latin typeface="Kruti Dev 016" pitchFamily="2" charset="0"/>
              </a:rPr>
              <a:t> ;k </a:t>
            </a:r>
            <a:r>
              <a:rPr lang="en-IN" sz="2000" dirty="0" err="1" smtClean="0">
                <a:latin typeface="Kruti Dev 016" pitchFamily="2" charset="0"/>
              </a:rPr>
              <a:t>eq</a:t>
            </a:r>
            <a:r>
              <a:rPr lang="en-IN" sz="2000" dirty="0" smtClean="0">
                <a:latin typeface="Kruti Dev 016" pitchFamily="2" charset="0"/>
              </a:rPr>
              <a:t>[k </a:t>
            </a:r>
            <a:r>
              <a:rPr lang="en-IN" sz="2000" dirty="0" err="1" smtClean="0">
                <a:latin typeface="Kruti Dev 016" pitchFamily="2" charset="0"/>
              </a:rPr>
              <a:t>laHkksx</a:t>
            </a:r>
            <a:r>
              <a:rPr lang="en-IN" sz="2000" dirty="0" smtClean="0">
                <a:latin typeface="Kruti Dev 016" pitchFamily="2" charset="0"/>
              </a:rPr>
              <a:t>] </a:t>
            </a:r>
            <a:r>
              <a:rPr lang="en-IN" sz="2000" dirty="0" err="1" smtClean="0">
                <a:latin typeface="Kruti Dev 016" pitchFamily="2" charset="0"/>
              </a:rPr>
              <a:t>tc</a:t>
            </a:r>
            <a:r>
              <a:rPr lang="en-IN" sz="2000" dirty="0" smtClean="0">
                <a:latin typeface="Kruti Dev 016" pitchFamily="2" charset="0"/>
              </a:rPr>
              <a:t> ,d </a:t>
            </a:r>
            <a:r>
              <a:rPr lang="en-IN" sz="2000" dirty="0" err="1" smtClean="0">
                <a:latin typeface="Kruti Dev 016" pitchFamily="2" charset="0"/>
              </a:rPr>
              <a:t>lkFkh</a:t>
            </a:r>
            <a:r>
              <a:rPr lang="en-IN" sz="2000" dirty="0" smtClean="0">
                <a:latin typeface="Kruti Dev 016" pitchFamily="2" charset="0"/>
              </a:rPr>
              <a:t> ,p-</a:t>
            </a:r>
            <a:r>
              <a:rPr lang="en-IN" sz="2000" dirty="0" err="1" smtClean="0">
                <a:latin typeface="Kruti Dev 016" pitchFamily="2" charset="0"/>
              </a:rPr>
              <a:t>vkbZ</a:t>
            </a:r>
            <a:r>
              <a:rPr lang="en-IN" sz="2000" dirty="0" smtClean="0">
                <a:latin typeface="Kruti Dev 016" pitchFamily="2" charset="0"/>
              </a:rPr>
              <a:t>-oh-@,</a:t>
            </a:r>
            <a:r>
              <a:rPr lang="en-IN" sz="2000" dirty="0" err="1" smtClean="0">
                <a:latin typeface="Kruti Dev 016" pitchFamily="2" charset="0"/>
              </a:rPr>
              <a:t>M~l</a:t>
            </a:r>
            <a:r>
              <a:rPr lang="en-IN" sz="2000" dirty="0" smtClean="0">
                <a:latin typeface="Kruti Dev 016" pitchFamily="2" charset="0"/>
              </a:rPr>
              <a:t> </a:t>
            </a:r>
            <a:r>
              <a:rPr lang="en-IN" sz="2000" dirty="0" err="1" smtClean="0">
                <a:latin typeface="Kruti Dev 016" pitchFamily="2" charset="0"/>
              </a:rPr>
              <a:t>ls</a:t>
            </a:r>
            <a:r>
              <a:rPr lang="en-IN" sz="2000" dirty="0" smtClean="0">
                <a:latin typeface="Kruti Dev 016" pitchFamily="2" charset="0"/>
              </a:rPr>
              <a:t> </a:t>
            </a:r>
            <a:r>
              <a:rPr lang="en-IN" sz="2000" dirty="0" err="1" smtClean="0">
                <a:latin typeface="Kruti Dev 016" pitchFamily="2" charset="0"/>
              </a:rPr>
              <a:t>laØfer</a:t>
            </a:r>
            <a:r>
              <a:rPr lang="en-IN" sz="2000" dirty="0" smtClean="0">
                <a:latin typeface="Kruti Dev 016" pitchFamily="2" charset="0"/>
              </a:rPr>
              <a:t> </a:t>
            </a:r>
            <a:r>
              <a:rPr lang="en-IN" sz="2000" dirty="0" err="1" smtClean="0">
                <a:latin typeface="Kruti Dev 016" pitchFamily="2" charset="0"/>
              </a:rPr>
              <a:t>gS</a:t>
            </a:r>
            <a:r>
              <a:rPr lang="en-IN" sz="2000" dirty="0" smtClean="0">
                <a:latin typeface="Kruti Dev 016" pitchFamily="2" charset="0"/>
              </a:rPr>
              <a:t> A </a:t>
            </a:r>
            <a:endParaRPr lang="en-US" sz="2000" dirty="0" smtClean="0">
              <a:latin typeface="Kruti Dev 016" pitchFamily="2" charset="0"/>
            </a:endParaRPr>
          </a:p>
          <a:p>
            <a:pPr lvl="0"/>
            <a:r>
              <a:rPr lang="en-IN" sz="2000" dirty="0" err="1" smtClean="0">
                <a:latin typeface="Kruti Dev 016" pitchFamily="2" charset="0"/>
              </a:rPr>
              <a:t>okaf’kd@Øekxar</a:t>
            </a:r>
            <a:r>
              <a:rPr lang="en-IN" sz="2000" dirty="0" smtClean="0">
                <a:latin typeface="Kruti Dev 016" pitchFamily="2" charset="0"/>
              </a:rPr>
              <a:t> </a:t>
            </a:r>
            <a:r>
              <a:rPr lang="en-IN" sz="2000" dirty="0" err="1" smtClean="0">
                <a:latin typeface="Kruti Dev 016" pitchFamily="2" charset="0"/>
              </a:rPr>
              <a:t>ek</a:t>
            </a:r>
            <a:r>
              <a:rPr lang="en-IN" sz="2000" dirty="0" smtClean="0">
                <a:latin typeface="Kruti Dev 016" pitchFamily="2" charset="0"/>
              </a:rPr>
              <a:t>/;e % </a:t>
            </a:r>
            <a:r>
              <a:rPr lang="en-IN" sz="2000" dirty="0" err="1" smtClean="0">
                <a:latin typeface="Kruti Dev 016" pitchFamily="2" charset="0"/>
              </a:rPr>
              <a:t>bldk</a:t>
            </a:r>
            <a:r>
              <a:rPr lang="en-IN" sz="2000" dirty="0" smtClean="0">
                <a:latin typeface="Kruti Dev 016" pitchFamily="2" charset="0"/>
              </a:rPr>
              <a:t> </a:t>
            </a:r>
            <a:r>
              <a:rPr lang="en-IN" sz="2000" dirty="0" err="1" smtClean="0">
                <a:latin typeface="Kruti Dev 016" pitchFamily="2" charset="0"/>
              </a:rPr>
              <a:t>vFkZ</a:t>
            </a:r>
            <a:r>
              <a:rPr lang="en-IN" sz="2000" dirty="0" smtClean="0">
                <a:latin typeface="Kruti Dev 016" pitchFamily="2" charset="0"/>
              </a:rPr>
              <a:t> </a:t>
            </a:r>
            <a:r>
              <a:rPr lang="en-IN" sz="2000" dirty="0" err="1" smtClean="0">
                <a:latin typeface="Kruti Dev 016" pitchFamily="2" charset="0"/>
              </a:rPr>
              <a:t>gS</a:t>
            </a:r>
            <a:r>
              <a:rPr lang="en-IN" sz="2000" dirty="0" smtClean="0">
                <a:latin typeface="Kruti Dev 016" pitchFamily="2" charset="0"/>
              </a:rPr>
              <a:t> </a:t>
            </a:r>
            <a:r>
              <a:rPr lang="en-IN" sz="2000" dirty="0" err="1" smtClean="0">
                <a:latin typeface="Kruti Dev 016" pitchFamily="2" charset="0"/>
              </a:rPr>
              <a:t>fd</a:t>
            </a:r>
            <a:r>
              <a:rPr lang="en-IN" sz="2000" dirty="0" smtClean="0">
                <a:latin typeface="Kruti Dev 016" pitchFamily="2" charset="0"/>
              </a:rPr>
              <a:t> </a:t>
            </a:r>
            <a:r>
              <a:rPr lang="en-IN" sz="2000" dirty="0" err="1" smtClean="0">
                <a:latin typeface="Kruti Dev 016" pitchFamily="2" charset="0"/>
              </a:rPr>
              <a:t>fo”kk.kq</a:t>
            </a:r>
            <a:r>
              <a:rPr lang="en-IN" sz="2000" dirty="0" smtClean="0">
                <a:latin typeface="Kruti Dev 016" pitchFamily="2" charset="0"/>
              </a:rPr>
              <a:t> </a:t>
            </a:r>
            <a:r>
              <a:rPr lang="en-IN" sz="2000" dirty="0" err="1" smtClean="0">
                <a:latin typeface="Kruti Dev 016" pitchFamily="2" charset="0"/>
              </a:rPr>
              <a:t>laØfer</a:t>
            </a:r>
            <a:r>
              <a:rPr lang="en-IN" sz="2000" dirty="0" smtClean="0">
                <a:latin typeface="Kruti Dev 016" pitchFamily="2" charset="0"/>
              </a:rPr>
              <a:t> </a:t>
            </a:r>
            <a:r>
              <a:rPr lang="en-IN" sz="2000" dirty="0" err="1" smtClean="0">
                <a:latin typeface="Kruti Dev 016" pitchFamily="2" charset="0"/>
              </a:rPr>
              <a:t>ekrk</a:t>
            </a:r>
            <a:r>
              <a:rPr lang="en-IN" sz="2000" dirty="0" smtClean="0">
                <a:latin typeface="Kruti Dev 016" pitchFamily="2" charset="0"/>
              </a:rPr>
              <a:t> </a:t>
            </a:r>
            <a:r>
              <a:rPr lang="en-IN" sz="2000" dirty="0" err="1" smtClean="0">
                <a:latin typeface="Kruti Dev 016" pitchFamily="2" charset="0"/>
              </a:rPr>
              <a:t>ls</a:t>
            </a:r>
            <a:r>
              <a:rPr lang="en-IN" sz="2000" dirty="0" smtClean="0">
                <a:latin typeface="Kruti Dev 016" pitchFamily="2" charset="0"/>
              </a:rPr>
              <a:t> </a:t>
            </a:r>
            <a:r>
              <a:rPr lang="en-IN" sz="2000" dirty="0" err="1" smtClean="0">
                <a:latin typeface="Kruti Dev 016" pitchFamily="2" charset="0"/>
              </a:rPr>
              <a:t>xHkkZoLFkk</a:t>
            </a:r>
            <a:r>
              <a:rPr lang="en-IN" sz="2000" dirty="0" smtClean="0">
                <a:latin typeface="Kruti Dev 016" pitchFamily="2" charset="0"/>
              </a:rPr>
              <a:t>] </a:t>
            </a:r>
            <a:r>
              <a:rPr lang="en-IN" sz="2000" dirty="0" err="1" smtClean="0">
                <a:latin typeface="Kruti Dev 016" pitchFamily="2" charset="0"/>
              </a:rPr>
              <a:t>izlo</a:t>
            </a:r>
            <a:r>
              <a:rPr lang="en-IN" sz="2000" dirty="0" smtClean="0">
                <a:latin typeface="Kruti Dev 016" pitchFamily="2" charset="0"/>
              </a:rPr>
              <a:t> </a:t>
            </a:r>
            <a:r>
              <a:rPr lang="en-IN" sz="2000" dirty="0" err="1" smtClean="0">
                <a:latin typeface="Kruti Dev 016" pitchFamily="2" charset="0"/>
              </a:rPr>
              <a:t>vkSj</a:t>
            </a:r>
            <a:r>
              <a:rPr lang="en-IN" sz="2000" dirty="0" smtClean="0">
                <a:latin typeface="Kruti Dev 016" pitchFamily="2" charset="0"/>
              </a:rPr>
              <a:t> </a:t>
            </a:r>
            <a:r>
              <a:rPr lang="en-IN" sz="2000" dirty="0" err="1" smtClean="0">
                <a:latin typeface="Kruti Dev 016" pitchFamily="2" charset="0"/>
              </a:rPr>
              <a:t>Lru</a:t>
            </a:r>
            <a:r>
              <a:rPr lang="en-IN" sz="2000" dirty="0" smtClean="0">
                <a:latin typeface="Kruti Dev 016" pitchFamily="2" charset="0"/>
              </a:rPr>
              <a:t> </a:t>
            </a:r>
            <a:r>
              <a:rPr lang="en-IN" sz="2000" dirty="0" err="1" smtClean="0">
                <a:latin typeface="Kruti Dev 016" pitchFamily="2" charset="0"/>
              </a:rPr>
              <a:t>iku</a:t>
            </a:r>
            <a:r>
              <a:rPr lang="en-IN" sz="2000" dirty="0" smtClean="0">
                <a:latin typeface="Kruti Dev 016" pitchFamily="2" charset="0"/>
              </a:rPr>
              <a:t> </a:t>
            </a:r>
            <a:r>
              <a:rPr lang="en-IN" sz="2000" dirty="0" err="1" smtClean="0">
                <a:latin typeface="Kruti Dev 016" pitchFamily="2" charset="0"/>
              </a:rPr>
              <a:t>ds</a:t>
            </a:r>
            <a:r>
              <a:rPr lang="en-IN" sz="2000" dirty="0" smtClean="0">
                <a:latin typeface="Kruti Dev 016" pitchFamily="2" charset="0"/>
              </a:rPr>
              <a:t> </a:t>
            </a:r>
            <a:r>
              <a:rPr lang="en-IN" sz="2000" dirty="0" err="1" smtClean="0">
                <a:latin typeface="Kruti Dev 016" pitchFamily="2" charset="0"/>
              </a:rPr>
              <a:t>nkSjku</a:t>
            </a:r>
            <a:r>
              <a:rPr lang="en-IN" sz="2000" dirty="0" smtClean="0">
                <a:latin typeface="Kruti Dev 016" pitchFamily="2" charset="0"/>
              </a:rPr>
              <a:t> </a:t>
            </a:r>
            <a:r>
              <a:rPr lang="en-IN" sz="2000" dirty="0" err="1" smtClean="0">
                <a:latin typeface="Kruti Dev 016" pitchFamily="2" charset="0"/>
              </a:rPr>
              <a:t>cPps</a:t>
            </a:r>
            <a:r>
              <a:rPr lang="en-IN" sz="2000" dirty="0" smtClean="0">
                <a:latin typeface="Kruti Dev 016" pitchFamily="2" charset="0"/>
              </a:rPr>
              <a:t> </a:t>
            </a:r>
            <a:r>
              <a:rPr lang="en-IN" sz="2000" dirty="0" err="1" smtClean="0">
                <a:latin typeface="Kruti Dev 016" pitchFamily="2" charset="0"/>
              </a:rPr>
              <a:t>esa</a:t>
            </a:r>
            <a:r>
              <a:rPr lang="en-IN" sz="2000" dirty="0" smtClean="0">
                <a:latin typeface="Kruti Dev 016" pitchFamily="2" charset="0"/>
              </a:rPr>
              <a:t> </a:t>
            </a:r>
            <a:r>
              <a:rPr lang="en-IN" sz="2000" dirty="0" err="1" smtClean="0">
                <a:latin typeface="Kruti Dev 016" pitchFamily="2" charset="0"/>
              </a:rPr>
              <a:t>QSyrk</a:t>
            </a:r>
            <a:r>
              <a:rPr lang="en-IN" sz="2000" dirty="0" smtClean="0">
                <a:latin typeface="Kruti Dev 016" pitchFamily="2" charset="0"/>
              </a:rPr>
              <a:t> </a:t>
            </a:r>
            <a:r>
              <a:rPr lang="en-IN" sz="2000" dirty="0" err="1" smtClean="0">
                <a:latin typeface="Kruti Dev 016" pitchFamily="2" charset="0"/>
              </a:rPr>
              <a:t>gS</a:t>
            </a:r>
            <a:r>
              <a:rPr lang="en-IN" sz="2000" dirty="0" smtClean="0">
                <a:latin typeface="Kruti Dev 016" pitchFamily="2" charset="0"/>
              </a:rPr>
              <a:t> </a:t>
            </a:r>
            <a:endParaRPr lang="en-US" sz="2000" dirty="0" smtClean="0">
              <a:latin typeface="Kruti Dev 016" pitchFamily="2" charset="0"/>
            </a:endParaRPr>
          </a:p>
          <a:p>
            <a:pPr lvl="0"/>
            <a:r>
              <a:rPr lang="en-IN" sz="2000" dirty="0" err="1" smtClean="0">
                <a:latin typeface="Kruti Dev 016" pitchFamily="2" charset="0"/>
              </a:rPr>
              <a:t>jDr</a:t>
            </a:r>
            <a:r>
              <a:rPr lang="en-IN" sz="2000" dirty="0" smtClean="0">
                <a:latin typeface="Kruti Dev 016" pitchFamily="2" charset="0"/>
              </a:rPr>
              <a:t> </a:t>
            </a:r>
            <a:r>
              <a:rPr lang="en-IN" sz="2000" dirty="0" err="1" smtClean="0">
                <a:latin typeface="Kruti Dev 016" pitchFamily="2" charset="0"/>
              </a:rPr>
              <a:t>dk</a:t>
            </a:r>
            <a:r>
              <a:rPr lang="en-IN" sz="2000" dirty="0" smtClean="0">
                <a:latin typeface="Kruti Dev 016" pitchFamily="2" charset="0"/>
              </a:rPr>
              <a:t> </a:t>
            </a:r>
            <a:r>
              <a:rPr lang="en-IN" sz="2000" dirty="0" err="1" smtClean="0">
                <a:latin typeface="Kruti Dev 016" pitchFamily="2" charset="0"/>
              </a:rPr>
              <a:t>ek</a:t>
            </a:r>
            <a:r>
              <a:rPr lang="en-IN" sz="2000" dirty="0" smtClean="0">
                <a:latin typeface="Kruti Dev 016" pitchFamily="2" charset="0"/>
              </a:rPr>
              <a:t>/;e %,p-</a:t>
            </a:r>
            <a:r>
              <a:rPr lang="en-IN" sz="2000" dirty="0" err="1" smtClean="0">
                <a:latin typeface="Kruti Dev 016" pitchFamily="2" charset="0"/>
              </a:rPr>
              <a:t>vkbZ</a:t>
            </a:r>
            <a:r>
              <a:rPr lang="en-IN" sz="2000" dirty="0" smtClean="0">
                <a:latin typeface="Kruti Dev 016" pitchFamily="2" charset="0"/>
              </a:rPr>
              <a:t>-oh- </a:t>
            </a:r>
            <a:r>
              <a:rPr lang="en-IN" sz="2000" dirty="0" err="1" smtClean="0">
                <a:latin typeface="Kruti Dev 016" pitchFamily="2" charset="0"/>
              </a:rPr>
              <a:t>dk</a:t>
            </a:r>
            <a:r>
              <a:rPr lang="en-IN" sz="2000" dirty="0" smtClean="0">
                <a:latin typeface="Kruti Dev 016" pitchFamily="2" charset="0"/>
              </a:rPr>
              <a:t> </a:t>
            </a:r>
            <a:r>
              <a:rPr lang="en-IN" sz="2000" dirty="0" err="1" smtClean="0">
                <a:latin typeface="Kruti Dev 016" pitchFamily="2" charset="0"/>
              </a:rPr>
              <a:t>lapkj.k</a:t>
            </a:r>
            <a:r>
              <a:rPr lang="en-IN" sz="2000" dirty="0" smtClean="0">
                <a:latin typeface="Kruti Dev 016" pitchFamily="2" charset="0"/>
              </a:rPr>
              <a:t> </a:t>
            </a:r>
            <a:r>
              <a:rPr lang="en-IN" sz="2000" dirty="0" err="1" smtClean="0">
                <a:latin typeface="Kruti Dev 016" pitchFamily="2" charset="0"/>
              </a:rPr>
              <a:t>jDr</a:t>
            </a:r>
            <a:r>
              <a:rPr lang="en-IN" sz="2000" dirty="0" smtClean="0">
                <a:latin typeface="Kruti Dev 016" pitchFamily="2" charset="0"/>
              </a:rPr>
              <a:t> ;k </a:t>
            </a:r>
            <a:r>
              <a:rPr lang="en-IN" sz="2000" dirty="0" err="1" smtClean="0">
                <a:latin typeface="Kruti Dev 016" pitchFamily="2" charset="0"/>
              </a:rPr>
              <a:t>jDr</a:t>
            </a:r>
            <a:r>
              <a:rPr lang="en-IN" sz="2000" dirty="0" smtClean="0">
                <a:latin typeface="Kruti Dev 016" pitchFamily="2" charset="0"/>
              </a:rPr>
              <a:t> </a:t>
            </a:r>
            <a:r>
              <a:rPr lang="en-IN" sz="2000" dirty="0" err="1" smtClean="0">
                <a:latin typeface="Kruti Dev 016" pitchFamily="2" charset="0"/>
              </a:rPr>
              <a:t>mRiknksa</a:t>
            </a:r>
            <a:r>
              <a:rPr lang="en-IN" sz="2000" dirty="0" smtClean="0">
                <a:latin typeface="Kruti Dev 016" pitchFamily="2" charset="0"/>
              </a:rPr>
              <a:t> </a:t>
            </a:r>
            <a:r>
              <a:rPr lang="en-IN" sz="2000" dirty="0" err="1" smtClean="0">
                <a:latin typeface="Kruti Dev 016" pitchFamily="2" charset="0"/>
              </a:rPr>
              <a:t>ls</a:t>
            </a:r>
            <a:r>
              <a:rPr lang="en-IN" sz="2000" dirty="0" smtClean="0">
                <a:latin typeface="Kruti Dev 016" pitchFamily="2" charset="0"/>
              </a:rPr>
              <a:t> </a:t>
            </a:r>
            <a:r>
              <a:rPr lang="en-IN" sz="2000" dirty="0" err="1" smtClean="0">
                <a:latin typeface="Kruti Dev 016" pitchFamily="2" charset="0"/>
              </a:rPr>
              <a:t>gksrk</a:t>
            </a:r>
            <a:r>
              <a:rPr lang="en-IN" sz="2000" dirty="0" smtClean="0">
                <a:latin typeface="Kruti Dev 016" pitchFamily="2" charset="0"/>
              </a:rPr>
              <a:t> </a:t>
            </a:r>
            <a:r>
              <a:rPr lang="en-IN" sz="2000" dirty="0" err="1" smtClean="0">
                <a:latin typeface="Kruti Dev 016" pitchFamily="2" charset="0"/>
              </a:rPr>
              <a:t>gS</a:t>
            </a:r>
            <a:r>
              <a:rPr lang="en-IN" sz="2000" dirty="0" smtClean="0">
                <a:latin typeface="Kruti Dev 016" pitchFamily="2" charset="0"/>
              </a:rPr>
              <a:t> A </a:t>
            </a:r>
            <a:endParaRPr lang="en-US" sz="2000" dirty="0" smtClean="0">
              <a:latin typeface="Kruti Dev 016" pitchFamily="2" charset="0"/>
            </a:endParaRPr>
          </a:p>
          <a:p>
            <a:pPr lvl="0"/>
            <a:r>
              <a:rPr lang="en-IN" sz="2000" dirty="0" err="1" smtClean="0">
                <a:latin typeface="Kruti Dev 016" pitchFamily="2" charset="0"/>
              </a:rPr>
              <a:t>laØfer</a:t>
            </a:r>
            <a:r>
              <a:rPr lang="en-IN" sz="2000" dirty="0" smtClean="0">
                <a:latin typeface="Kruti Dev 016" pitchFamily="2" charset="0"/>
              </a:rPr>
              <a:t> </a:t>
            </a:r>
            <a:r>
              <a:rPr lang="en-IN" sz="2000" dirty="0" err="1" smtClean="0">
                <a:latin typeface="Kruti Dev 016" pitchFamily="2" charset="0"/>
              </a:rPr>
              <a:t>O;fDr</a:t>
            </a:r>
            <a:r>
              <a:rPr lang="en-IN" sz="2000" dirty="0" smtClean="0">
                <a:latin typeface="Kruti Dev 016" pitchFamily="2" charset="0"/>
              </a:rPr>
              <a:t> </a:t>
            </a:r>
            <a:r>
              <a:rPr lang="en-IN" sz="2000" dirty="0" err="1" smtClean="0">
                <a:latin typeface="Kruti Dev 016" pitchFamily="2" charset="0"/>
              </a:rPr>
              <a:t>ds</a:t>
            </a:r>
            <a:r>
              <a:rPr lang="en-IN" sz="2000" dirty="0" smtClean="0">
                <a:latin typeface="Kruti Dev 016" pitchFamily="2" charset="0"/>
              </a:rPr>
              <a:t> </a:t>
            </a:r>
            <a:r>
              <a:rPr lang="en-IN" sz="2000" dirty="0" err="1" smtClean="0">
                <a:latin typeface="Kruti Dev 016" pitchFamily="2" charset="0"/>
              </a:rPr>
              <a:t>lkFk</a:t>
            </a:r>
            <a:r>
              <a:rPr lang="en-IN" sz="2000" dirty="0" smtClean="0">
                <a:latin typeface="Kruti Dev 016" pitchFamily="2" charset="0"/>
              </a:rPr>
              <a:t> </a:t>
            </a:r>
            <a:r>
              <a:rPr lang="en-IN" sz="2000" dirty="0" err="1" smtClean="0">
                <a:latin typeface="Kruti Dev 016" pitchFamily="2" charset="0"/>
              </a:rPr>
              <a:t>lqbZ</a:t>
            </a:r>
            <a:r>
              <a:rPr lang="en-IN" sz="2000" dirty="0" smtClean="0">
                <a:latin typeface="Kruti Dev 016" pitchFamily="2" charset="0"/>
              </a:rPr>
              <a:t> ;k </a:t>
            </a:r>
            <a:r>
              <a:rPr lang="en-IN" sz="2000" dirty="0" err="1" smtClean="0">
                <a:latin typeface="Kruti Dev 016" pitchFamily="2" charset="0"/>
              </a:rPr>
              <a:t>fljhat</a:t>
            </a:r>
            <a:r>
              <a:rPr lang="en-IN" sz="2000" dirty="0" smtClean="0">
                <a:latin typeface="Kruti Dev 016" pitchFamily="2" charset="0"/>
              </a:rPr>
              <a:t> </a:t>
            </a:r>
            <a:r>
              <a:rPr lang="en-IN" sz="2000" dirty="0" err="1" smtClean="0">
                <a:latin typeface="Kruti Dev 016" pitchFamily="2" charset="0"/>
              </a:rPr>
              <a:t>dks</a:t>
            </a:r>
            <a:r>
              <a:rPr lang="en-IN" sz="2000" dirty="0" smtClean="0">
                <a:latin typeface="Kruti Dev 016" pitchFamily="2" charset="0"/>
              </a:rPr>
              <a:t> </a:t>
            </a:r>
            <a:r>
              <a:rPr lang="en-IN" sz="2000" dirty="0" err="1" smtClean="0">
                <a:latin typeface="Kruti Dev 016" pitchFamily="2" charset="0"/>
              </a:rPr>
              <a:t>ckWVus</a:t>
            </a:r>
            <a:r>
              <a:rPr lang="en-IN" sz="2000" dirty="0" smtClean="0">
                <a:latin typeface="Kruti Dev 016" pitchFamily="2" charset="0"/>
              </a:rPr>
              <a:t> </a:t>
            </a:r>
            <a:r>
              <a:rPr lang="en-IN" sz="2000" dirty="0" err="1" smtClean="0">
                <a:latin typeface="Kruti Dev 016" pitchFamily="2" charset="0"/>
              </a:rPr>
              <a:t>ls</a:t>
            </a:r>
            <a:r>
              <a:rPr lang="en-IN" sz="2000" dirty="0" smtClean="0">
                <a:latin typeface="Kruti Dev 016" pitchFamily="2" charset="0"/>
              </a:rPr>
              <a:t> </a:t>
            </a:r>
            <a:r>
              <a:rPr lang="en-IN" sz="2000" dirty="0" err="1" smtClean="0">
                <a:latin typeface="Kruti Dev 016" pitchFamily="2" charset="0"/>
              </a:rPr>
              <a:t>gksrk</a:t>
            </a:r>
            <a:r>
              <a:rPr lang="en-IN" sz="2000" dirty="0" smtClean="0">
                <a:latin typeface="Kruti Dev 016" pitchFamily="2" charset="0"/>
              </a:rPr>
              <a:t> </a:t>
            </a:r>
            <a:r>
              <a:rPr lang="en-IN" sz="2000" dirty="0" err="1" smtClean="0">
                <a:latin typeface="Kruti Dev 016" pitchFamily="2" charset="0"/>
              </a:rPr>
              <a:t>gS</a:t>
            </a:r>
            <a:r>
              <a:rPr lang="en-IN" sz="2000" dirty="0" smtClean="0">
                <a:latin typeface="Kruti Dev 016" pitchFamily="2" charset="0"/>
              </a:rPr>
              <a:t> A </a:t>
            </a:r>
            <a:endParaRPr lang="en-US" sz="2000" dirty="0" smtClean="0">
              <a:latin typeface="Kruti Dev 016" pitchFamily="2" charset="0"/>
            </a:endParaRPr>
          </a:p>
          <a:p>
            <a:pPr marL="0" indent="0">
              <a:buNone/>
            </a:pPr>
            <a:r>
              <a:rPr lang="en-IN" sz="2400" dirty="0" smtClean="0">
                <a:latin typeface="Kruti Dev 016" pitchFamily="2" charset="0"/>
              </a:rPr>
              <a:t>;fn </a:t>
            </a:r>
            <a:r>
              <a:rPr lang="en-IN" sz="2400" dirty="0" err="1" smtClean="0">
                <a:latin typeface="Kruti Dev 016" pitchFamily="2" charset="0"/>
              </a:rPr>
              <a:t>dksbZ</a:t>
            </a:r>
            <a:r>
              <a:rPr lang="en-IN" sz="2400" dirty="0" smtClean="0">
                <a:latin typeface="Kruti Dev 016" pitchFamily="2" charset="0"/>
              </a:rPr>
              <a:t> </a:t>
            </a:r>
            <a:r>
              <a:rPr lang="en-IN" sz="2400" dirty="0" err="1" smtClean="0">
                <a:latin typeface="Kruti Dev 016" pitchFamily="2" charset="0"/>
              </a:rPr>
              <a:t>O;fDr</a:t>
            </a:r>
            <a:r>
              <a:rPr lang="en-IN" sz="2400" dirty="0" smtClean="0">
                <a:latin typeface="Kruti Dev 016" pitchFamily="2" charset="0"/>
              </a:rPr>
              <a:t> </a:t>
            </a:r>
            <a:r>
              <a:rPr lang="en-IN" sz="2400" dirty="0" err="1" smtClean="0">
                <a:latin typeface="Kruti Dev 016" pitchFamily="2" charset="0"/>
              </a:rPr>
              <a:t>bu</a:t>
            </a:r>
            <a:r>
              <a:rPr lang="en-IN" sz="2400" dirty="0" smtClean="0">
                <a:latin typeface="Kruti Dev 016" pitchFamily="2" charset="0"/>
              </a:rPr>
              <a:t> </a:t>
            </a:r>
            <a:r>
              <a:rPr lang="en-IN" sz="2400" dirty="0" err="1" smtClean="0">
                <a:latin typeface="Kruti Dev 016" pitchFamily="2" charset="0"/>
              </a:rPr>
              <a:t>ekxksZ</a:t>
            </a:r>
            <a:r>
              <a:rPr lang="en-IN" sz="2400" dirty="0" smtClean="0">
                <a:latin typeface="Kruti Dev 016" pitchFamily="2" charset="0"/>
              </a:rPr>
              <a:t> </a:t>
            </a:r>
            <a:r>
              <a:rPr lang="en-IN" sz="2400" dirty="0" err="1" smtClean="0">
                <a:latin typeface="Kruti Dev 016" pitchFamily="2" charset="0"/>
              </a:rPr>
              <a:t>ds</a:t>
            </a:r>
            <a:r>
              <a:rPr lang="en-IN" sz="2400" dirty="0" smtClean="0">
                <a:latin typeface="Kruti Dev 016" pitchFamily="2" charset="0"/>
              </a:rPr>
              <a:t> </a:t>
            </a:r>
            <a:r>
              <a:rPr lang="en-IN" sz="2400" dirty="0" err="1" smtClean="0">
                <a:latin typeface="Kruti Dev 016" pitchFamily="2" charset="0"/>
              </a:rPr>
              <a:t>fdlh</a:t>
            </a:r>
            <a:r>
              <a:rPr lang="en-IN" sz="2400" dirty="0" smtClean="0">
                <a:latin typeface="Kruti Dev 016" pitchFamily="2" charset="0"/>
              </a:rPr>
              <a:t> </a:t>
            </a:r>
            <a:r>
              <a:rPr lang="en-IN" sz="2400" dirty="0" err="1" smtClean="0">
                <a:latin typeface="Kruti Dev 016" pitchFamily="2" charset="0"/>
              </a:rPr>
              <a:t>Hkh</a:t>
            </a:r>
            <a:r>
              <a:rPr lang="en-IN" sz="2400" dirty="0" smtClean="0">
                <a:latin typeface="Kruti Dev 016" pitchFamily="2" charset="0"/>
              </a:rPr>
              <a:t> </a:t>
            </a:r>
            <a:r>
              <a:rPr lang="en-IN" sz="2400" dirty="0" err="1" smtClean="0">
                <a:latin typeface="Kruti Dev 016" pitchFamily="2" charset="0"/>
              </a:rPr>
              <a:t>ek</a:t>
            </a:r>
            <a:r>
              <a:rPr lang="en-IN" sz="2400" dirty="0" smtClean="0">
                <a:latin typeface="Kruti Dev 016" pitchFamily="2" charset="0"/>
              </a:rPr>
              <a:t>/;e </a:t>
            </a:r>
            <a:r>
              <a:rPr lang="en-IN" sz="2400" dirty="0" err="1" smtClean="0">
                <a:latin typeface="Kruti Dev 016" pitchFamily="2" charset="0"/>
              </a:rPr>
              <a:t>ls</a:t>
            </a:r>
            <a:r>
              <a:rPr lang="en-IN" sz="2400" dirty="0" smtClean="0">
                <a:latin typeface="Kruti Dev 016" pitchFamily="2" charset="0"/>
              </a:rPr>
              <a:t> ,</a:t>
            </a:r>
            <a:r>
              <a:rPr lang="en-IN" sz="2400" dirty="0" err="1" smtClean="0">
                <a:latin typeface="Kruti Dev 016" pitchFamily="2" charset="0"/>
              </a:rPr>
              <a:t>pvkbZoh</a:t>
            </a:r>
            <a:r>
              <a:rPr lang="en-IN" sz="2400" dirty="0" smtClean="0">
                <a:latin typeface="Kruti Dev 016" pitchFamily="2" charset="0"/>
              </a:rPr>
              <a:t> </a:t>
            </a:r>
            <a:r>
              <a:rPr lang="en-IN" sz="2400" dirty="0" err="1" smtClean="0">
                <a:latin typeface="Kruti Dev 016" pitchFamily="2" charset="0"/>
              </a:rPr>
              <a:t>ds</a:t>
            </a:r>
            <a:r>
              <a:rPr lang="en-IN" sz="2400" dirty="0" smtClean="0">
                <a:latin typeface="Kruti Dev 016" pitchFamily="2" charset="0"/>
              </a:rPr>
              <a:t> </a:t>
            </a:r>
            <a:r>
              <a:rPr lang="en-IN" sz="2400" dirty="0" err="1" smtClean="0">
                <a:latin typeface="Kruti Dev 016" pitchFamily="2" charset="0"/>
              </a:rPr>
              <a:t>laidZ</a:t>
            </a:r>
            <a:r>
              <a:rPr lang="en-IN" sz="2400" dirty="0" smtClean="0">
                <a:latin typeface="Kruti Dev 016" pitchFamily="2" charset="0"/>
              </a:rPr>
              <a:t> </a:t>
            </a:r>
            <a:r>
              <a:rPr lang="en-IN" sz="2400" dirty="0" err="1" smtClean="0">
                <a:latin typeface="Kruti Dev 016" pitchFamily="2" charset="0"/>
              </a:rPr>
              <a:t>esa</a:t>
            </a:r>
            <a:r>
              <a:rPr lang="en-IN" sz="2400" dirty="0" smtClean="0">
                <a:latin typeface="Kruti Dev 016" pitchFamily="2" charset="0"/>
              </a:rPr>
              <a:t> </a:t>
            </a:r>
            <a:r>
              <a:rPr lang="en-IN" sz="2400" dirty="0" err="1" smtClean="0">
                <a:latin typeface="Kruti Dev 016" pitchFamily="2" charset="0"/>
              </a:rPr>
              <a:t>gSa</a:t>
            </a:r>
            <a:r>
              <a:rPr lang="en-IN" sz="2400" dirty="0" smtClean="0">
                <a:latin typeface="Kruti Dev 016" pitchFamily="2" charset="0"/>
              </a:rPr>
              <a:t> </a:t>
            </a:r>
            <a:r>
              <a:rPr lang="en-IN" sz="2400" dirty="0" err="1" smtClean="0">
                <a:latin typeface="Kruti Dev 016" pitchFamily="2" charset="0"/>
              </a:rPr>
              <a:t>os</a:t>
            </a:r>
            <a:r>
              <a:rPr lang="en-IN" sz="2400" dirty="0" smtClean="0">
                <a:latin typeface="Kruti Dev 016" pitchFamily="2" charset="0"/>
              </a:rPr>
              <a:t> </a:t>
            </a:r>
            <a:r>
              <a:rPr lang="en-IN" sz="2400" dirty="0" err="1" smtClean="0">
                <a:latin typeface="Kruti Dev 016" pitchFamily="2" charset="0"/>
              </a:rPr>
              <a:t>tkap</a:t>
            </a:r>
            <a:r>
              <a:rPr lang="en-IN" sz="2400" dirty="0" smtClean="0">
                <a:latin typeface="Kruti Dev 016" pitchFamily="2" charset="0"/>
              </a:rPr>
              <a:t> </a:t>
            </a:r>
            <a:r>
              <a:rPr lang="en-IN" sz="2400" dirty="0" err="1" smtClean="0">
                <a:latin typeface="Kruti Dev 016" pitchFamily="2" charset="0"/>
              </a:rPr>
              <a:t>dj</a:t>
            </a:r>
            <a:r>
              <a:rPr lang="en-IN" sz="2400" dirty="0" smtClean="0">
                <a:latin typeface="Kruti Dev 016" pitchFamily="2" charset="0"/>
              </a:rPr>
              <a:t> </a:t>
            </a:r>
            <a:r>
              <a:rPr lang="en-IN" sz="2400" dirty="0" err="1" smtClean="0">
                <a:latin typeface="Kruti Dev 016" pitchFamily="2" charset="0"/>
              </a:rPr>
              <a:t>ysuh</a:t>
            </a:r>
            <a:r>
              <a:rPr lang="en-IN" sz="2400" dirty="0" smtClean="0">
                <a:latin typeface="Kruti Dev 016" pitchFamily="2" charset="0"/>
              </a:rPr>
              <a:t> </a:t>
            </a:r>
            <a:r>
              <a:rPr lang="en-IN" sz="2400" dirty="0" err="1" smtClean="0">
                <a:latin typeface="Kruti Dev 016" pitchFamily="2" charset="0"/>
              </a:rPr>
              <a:t>pkfg</a:t>
            </a:r>
            <a:r>
              <a:rPr lang="en-IN" sz="2400" dirty="0" smtClean="0">
                <a:latin typeface="Kruti Dev 016" pitchFamily="2" charset="0"/>
              </a:rPr>
              <a:t>, </a:t>
            </a:r>
            <a:r>
              <a:rPr lang="en-IN" sz="2400" dirty="0" err="1" smtClean="0">
                <a:latin typeface="Kruti Dev 016" pitchFamily="2" charset="0"/>
              </a:rPr>
              <a:t>gSA</a:t>
            </a:r>
            <a:endParaRPr lang="en-US" b="1" dirty="0"/>
          </a:p>
          <a:p>
            <a:pPr marL="1422400" lvl="2" indent="-508000">
              <a:lnSpc>
                <a:spcPct val="80000"/>
              </a:lnSpc>
              <a:buFont typeface="Wingdings" pitchFamily="2" charset="2"/>
              <a:buNone/>
            </a:pPr>
            <a:r>
              <a:rPr lang="en-US" sz="1200" dirty="0"/>
              <a:t>				(Source: NACP III)</a:t>
            </a:r>
          </a:p>
        </p:txBody>
      </p:sp>
      <p:sp>
        <p:nvSpPr>
          <p:cNvPr id="175107" name="Rectangle 3"/>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175108" name="Object 4"/>
          <p:cNvGraphicFramePr>
            <a:graphicFrameLocks/>
          </p:cNvGraphicFramePr>
          <p:nvPr/>
        </p:nvGraphicFramePr>
        <p:xfrm>
          <a:off x="4419600" y="304800"/>
          <a:ext cx="4248150" cy="2667000"/>
        </p:xfrm>
        <a:graphic>
          <a:graphicData uri="http://schemas.openxmlformats.org/presentationml/2006/ole">
            <p:oleObj spid="_x0000_s175108" name="Chart" r:id="rId4" imgW="5448300" imgH="3009900" progId="Excel.Sheet.8">
              <p:embed/>
            </p:oleObj>
          </a:graphicData>
        </a:graphic>
      </p:graphicFrame>
      <p:sp>
        <p:nvSpPr>
          <p:cNvPr id="7" name="Rectangle 6"/>
          <p:cNvSpPr/>
          <p:nvPr/>
        </p:nvSpPr>
        <p:spPr>
          <a:xfrm>
            <a:off x="838200" y="838201"/>
            <a:ext cx="3505200" cy="923330"/>
          </a:xfrm>
          <a:prstGeom prst="rect">
            <a:avLst/>
          </a:prstGeom>
        </p:spPr>
        <p:txBody>
          <a:bodyPr wrap="square">
            <a:spAutoFit/>
          </a:bodyPr>
          <a:lstStyle/>
          <a:p>
            <a:pPr marL="342900" lvl="0" indent="-342900" algn="ctr">
              <a:spcBef>
                <a:spcPct val="20000"/>
              </a:spcBef>
              <a:buClr>
                <a:srgbClr val="000000"/>
              </a:buClr>
              <a:buSzPct val="75000"/>
            </a:pPr>
            <a:r>
              <a:rPr lang="en-IN" sz="5400" b="1" kern="0" dirty="0" err="1" smtClean="0">
                <a:solidFill>
                  <a:srgbClr val="000000"/>
                </a:solidFill>
                <a:latin typeface="Kruti Dev 016" pitchFamily="2" charset="0"/>
                <a:cs typeface="Arial"/>
              </a:rPr>
              <a:t>lapkj</a:t>
            </a:r>
            <a:r>
              <a:rPr lang="en-IN" sz="5400" b="1" kern="0" dirty="0" smtClean="0">
                <a:solidFill>
                  <a:srgbClr val="000000"/>
                </a:solidFill>
                <a:latin typeface="Kruti Dev 016" pitchFamily="2" charset="0"/>
                <a:cs typeface="Arial"/>
              </a:rPr>
              <a:t> </a:t>
            </a:r>
            <a:r>
              <a:rPr lang="en-IN" sz="5400" b="1" kern="0" dirty="0" err="1" smtClean="0">
                <a:solidFill>
                  <a:srgbClr val="000000"/>
                </a:solidFill>
                <a:latin typeface="Kruti Dev 016" pitchFamily="2" charset="0"/>
                <a:cs typeface="Arial"/>
              </a:rPr>
              <a:t>ds</a:t>
            </a:r>
            <a:r>
              <a:rPr lang="en-IN" sz="5400" b="1" kern="0" dirty="0" smtClean="0">
                <a:solidFill>
                  <a:srgbClr val="000000"/>
                </a:solidFill>
                <a:latin typeface="Kruti Dev 016" pitchFamily="2" charset="0"/>
                <a:cs typeface="Arial"/>
              </a:rPr>
              <a:t> </a:t>
            </a:r>
            <a:r>
              <a:rPr lang="nb-NO" sz="5400" b="1" kern="0" dirty="0" smtClean="0">
                <a:solidFill>
                  <a:srgbClr val="000000"/>
                </a:solidFill>
                <a:latin typeface="Kruti Dev 016" pitchFamily="2" charset="0"/>
                <a:cs typeface="Arial"/>
              </a:rPr>
              <a:t>ek/;e</a:t>
            </a:r>
            <a:endParaRPr lang="en-US" sz="5400" kern="0" dirty="0" smtClean="0">
              <a:solidFill>
                <a:srgbClr val="000000"/>
              </a:solidFill>
              <a:latin typeface="Kruti Dev 016" pitchFamily="2" charset="0"/>
              <a:cs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2EE376F2-42CC-4C61-9253-F3E0BFBD5C0C}" type="slidenum">
              <a:rPr lang="en-US"/>
              <a:pPr/>
              <a:t>21</a:t>
            </a:fld>
            <a:endParaRPr lang="en-US"/>
          </a:p>
        </p:txBody>
      </p:sp>
      <p:sp>
        <p:nvSpPr>
          <p:cNvPr id="222210" name="AutoShape 2"/>
          <p:cNvSpPr>
            <a:spLocks noGrp="1" noChangeArrowheads="1"/>
          </p:cNvSpPr>
          <p:nvPr>
            <p:ph type="title"/>
          </p:nvPr>
        </p:nvSpPr>
        <p:spPr>
          <a:xfrm>
            <a:off x="762000" y="990600"/>
            <a:ext cx="7924800" cy="914400"/>
          </a:xfrm>
        </p:spPr>
        <p:txBody>
          <a:bodyPr/>
          <a:lstStyle/>
          <a:p>
            <a:r>
              <a:rPr lang="en-IN" dirty="0" err="1" smtClean="0">
                <a:latin typeface="Kruti Dev 016" pitchFamily="2" charset="0"/>
              </a:rPr>
              <a:t>fdldks</a:t>
            </a:r>
            <a:r>
              <a:rPr lang="en-IN" dirty="0" smtClean="0">
                <a:latin typeface="Kruti Dev 016" pitchFamily="2" charset="0"/>
              </a:rPr>
              <a:t> ,p-</a:t>
            </a:r>
            <a:r>
              <a:rPr lang="en-IN" dirty="0" err="1" smtClean="0">
                <a:latin typeface="Kruti Dev 016" pitchFamily="2" charset="0"/>
              </a:rPr>
              <a:t>vkbZ</a:t>
            </a:r>
            <a:r>
              <a:rPr lang="en-IN" dirty="0" smtClean="0">
                <a:latin typeface="Kruti Dev 016" pitchFamily="2" charset="0"/>
              </a:rPr>
              <a:t>-oh- </a:t>
            </a:r>
            <a:r>
              <a:rPr lang="en-IN" dirty="0" err="1" smtClean="0">
                <a:latin typeface="Kruti Dev 016" pitchFamily="2" charset="0"/>
              </a:rPr>
              <a:t>ijh</a:t>
            </a:r>
            <a:r>
              <a:rPr lang="en-IN" dirty="0" smtClean="0">
                <a:latin typeface="Kruti Dev 016" pitchFamily="2" charset="0"/>
              </a:rPr>
              <a:t>{</a:t>
            </a:r>
            <a:r>
              <a:rPr lang="en-IN" dirty="0" err="1" smtClean="0">
                <a:latin typeface="Kruti Dev 016" pitchFamily="2" charset="0"/>
              </a:rPr>
              <a:t>k.k</a:t>
            </a:r>
            <a:r>
              <a:rPr lang="en-IN" dirty="0" smtClean="0">
                <a:latin typeface="Kruti Dev 016" pitchFamily="2" charset="0"/>
              </a:rPr>
              <a:t> dh </a:t>
            </a:r>
            <a:r>
              <a:rPr lang="en-IN" dirty="0" err="1" smtClean="0">
                <a:latin typeface="Kruti Dev 016" pitchFamily="2" charset="0"/>
              </a:rPr>
              <a:t>vko';drk</a:t>
            </a:r>
            <a:r>
              <a:rPr lang="en-IN" dirty="0" smtClean="0">
                <a:latin typeface="Kruti Dev 016" pitchFamily="2" charset="0"/>
              </a:rPr>
              <a:t> </a:t>
            </a:r>
            <a:r>
              <a:rPr lang="en-IN" dirty="0" err="1" smtClean="0">
                <a:latin typeface="Kruti Dev 016" pitchFamily="2" charset="0"/>
              </a:rPr>
              <a:t>gS</a:t>
            </a:r>
            <a:r>
              <a:rPr lang="en-IN" dirty="0" smtClean="0">
                <a:latin typeface="Kruti Dev 016" pitchFamily="2" charset="0"/>
              </a:rPr>
              <a:t>\</a:t>
            </a:r>
            <a:endParaRPr lang="en-US" dirty="0"/>
          </a:p>
        </p:txBody>
      </p:sp>
      <p:sp>
        <p:nvSpPr>
          <p:cNvPr id="222211" name="Rectangle 3"/>
          <p:cNvSpPr>
            <a:spLocks noGrp="1" noChangeArrowheads="1"/>
          </p:cNvSpPr>
          <p:nvPr>
            <p:ph type="body" idx="1"/>
          </p:nvPr>
        </p:nvSpPr>
        <p:spPr>
          <a:xfrm>
            <a:off x="762000" y="2362200"/>
            <a:ext cx="8229600" cy="4114800"/>
          </a:xfrm>
        </p:spPr>
        <p:txBody>
          <a:bodyPr/>
          <a:lstStyle/>
          <a:p>
            <a:pPr marL="0" indent="0" algn="just">
              <a:buNone/>
            </a:pPr>
            <a:r>
              <a:rPr lang="en-IN" dirty="0" err="1" smtClean="0">
                <a:latin typeface="Kruti Dev 016" pitchFamily="2" charset="0"/>
              </a:rPr>
              <a:t>tks</a:t>
            </a:r>
            <a:r>
              <a:rPr lang="en-IN" dirty="0" smtClean="0">
                <a:latin typeface="Kruti Dev 016" pitchFamily="2" charset="0"/>
              </a:rPr>
              <a:t> </a:t>
            </a:r>
            <a:r>
              <a:rPr lang="en-IN" dirty="0" err="1" smtClean="0">
                <a:latin typeface="Kruti Dev 016" pitchFamily="2" charset="0"/>
              </a:rPr>
              <a:t>ejht</a:t>
            </a:r>
            <a:r>
              <a:rPr lang="en-IN" dirty="0" smtClean="0">
                <a:latin typeface="Kruti Dev 016" pitchFamily="2" charset="0"/>
              </a:rPr>
              <a:t> </a:t>
            </a:r>
            <a:r>
              <a:rPr lang="en-IN" dirty="0" err="1" smtClean="0">
                <a:latin typeface="Kruti Dev 016" pitchFamily="2" charset="0"/>
              </a:rPr>
              <a:t>viuh</a:t>
            </a:r>
            <a:r>
              <a:rPr lang="en-IN" dirty="0" smtClean="0">
                <a:latin typeface="Kruti Dev 016" pitchFamily="2" charset="0"/>
              </a:rPr>
              <a:t> </a:t>
            </a:r>
            <a:r>
              <a:rPr lang="en-IN" dirty="0" err="1" smtClean="0">
                <a:latin typeface="Kruti Dev 016" pitchFamily="2" charset="0"/>
              </a:rPr>
              <a:t>bPNk</a:t>
            </a:r>
            <a:r>
              <a:rPr lang="en-IN" dirty="0" smtClean="0">
                <a:latin typeface="Kruti Dev 016" pitchFamily="2" charset="0"/>
              </a:rPr>
              <a:t> </a:t>
            </a:r>
            <a:r>
              <a:rPr lang="en-IN" dirty="0" err="1" smtClean="0">
                <a:latin typeface="Kruti Dev 016" pitchFamily="2" charset="0"/>
              </a:rPr>
              <a:t>ls</a:t>
            </a:r>
            <a:r>
              <a:rPr lang="en-IN" b="1" dirty="0" smtClean="0">
                <a:latin typeface="Kruti Dev 016" pitchFamily="2" charset="0"/>
              </a:rPr>
              <a:t> </a:t>
            </a:r>
            <a:r>
              <a:rPr lang="en-IN" dirty="0" err="1" smtClean="0">
                <a:latin typeface="Kruti Dev 016" pitchFamily="2" charset="0"/>
              </a:rPr>
              <a:t>vkbZ-lh-Vh-lh</a:t>
            </a:r>
            <a:r>
              <a:rPr lang="en-IN" dirty="0" smtClean="0">
                <a:latin typeface="Kruti Dev 016" pitchFamily="2" charset="0"/>
              </a:rPr>
              <a:t>- </a:t>
            </a:r>
            <a:r>
              <a:rPr lang="en-IN" dirty="0" err="1" smtClean="0">
                <a:latin typeface="Kruti Dev 016" pitchFamily="2" charset="0"/>
              </a:rPr>
              <a:t>esa</a:t>
            </a:r>
            <a:r>
              <a:rPr lang="en-IN" dirty="0" smtClean="0">
                <a:latin typeface="Kruti Dev 016" pitchFamily="2" charset="0"/>
              </a:rPr>
              <a:t> </a:t>
            </a:r>
            <a:r>
              <a:rPr lang="en-IN" dirty="0" err="1" smtClean="0">
                <a:latin typeface="Kruti Dev 016" pitchFamily="2" charset="0"/>
              </a:rPr>
              <a:t>vkrs</a:t>
            </a:r>
            <a:r>
              <a:rPr lang="en-IN" dirty="0" smtClean="0">
                <a:latin typeface="Kruti Dev 016" pitchFamily="2" charset="0"/>
              </a:rPr>
              <a:t> </a:t>
            </a:r>
            <a:r>
              <a:rPr lang="en-IN" dirty="0" err="1" smtClean="0">
                <a:latin typeface="Kruti Dev 016" pitchFamily="2" charset="0"/>
              </a:rPr>
              <a:t>gSa</a:t>
            </a:r>
            <a:r>
              <a:rPr lang="en-IN" dirty="0" smtClean="0">
                <a:latin typeface="Kruti Dev 016" pitchFamily="2" charset="0"/>
              </a:rPr>
              <a:t>] t:jh </a:t>
            </a:r>
            <a:r>
              <a:rPr lang="en-IN" dirty="0" err="1" smtClean="0">
                <a:latin typeface="Kruti Dev 016" pitchFamily="2" charset="0"/>
              </a:rPr>
              <a:t>gS</a:t>
            </a:r>
            <a:r>
              <a:rPr lang="en-IN" dirty="0" smtClean="0">
                <a:latin typeface="Kruti Dev 016" pitchFamily="2" charset="0"/>
              </a:rPr>
              <a:t> </a:t>
            </a:r>
            <a:r>
              <a:rPr lang="en-IN" dirty="0" err="1" smtClean="0">
                <a:latin typeface="Kruti Dev 016" pitchFamily="2" charset="0"/>
              </a:rPr>
              <a:t>fd</a:t>
            </a:r>
            <a:r>
              <a:rPr lang="en-IN" dirty="0" smtClean="0">
                <a:latin typeface="Kruti Dev 016" pitchFamily="2" charset="0"/>
              </a:rPr>
              <a:t> </a:t>
            </a:r>
            <a:r>
              <a:rPr lang="en-IN" dirty="0" err="1" smtClean="0">
                <a:latin typeface="Kruti Dev 016" pitchFamily="2" charset="0"/>
              </a:rPr>
              <a:t>muds</a:t>
            </a:r>
            <a:r>
              <a:rPr lang="en-IN" dirty="0" smtClean="0">
                <a:latin typeface="Kruti Dev 016" pitchFamily="2" charset="0"/>
              </a:rPr>
              <a:t> </a:t>
            </a:r>
            <a:r>
              <a:rPr lang="en-IN" dirty="0" err="1" smtClean="0">
                <a:latin typeface="Kruti Dev 016" pitchFamily="2" charset="0"/>
              </a:rPr>
              <a:t>vykok</a:t>
            </a:r>
            <a:r>
              <a:rPr lang="en-IN" dirty="0" smtClean="0">
                <a:latin typeface="Kruti Dev 016" pitchFamily="2" charset="0"/>
              </a:rPr>
              <a:t> </a:t>
            </a:r>
            <a:r>
              <a:rPr lang="en-IN" dirty="0" err="1" smtClean="0">
                <a:latin typeface="Kruti Dev 016" pitchFamily="2" charset="0"/>
              </a:rPr>
              <a:t>nwljksa</a:t>
            </a:r>
            <a:r>
              <a:rPr lang="en-IN" dirty="0" smtClean="0">
                <a:latin typeface="Kruti Dev 016" pitchFamily="2" charset="0"/>
              </a:rPr>
              <a:t> rd </a:t>
            </a:r>
            <a:r>
              <a:rPr lang="en-IN" dirty="0" err="1" smtClean="0">
                <a:latin typeface="Kruti Dev 016" pitchFamily="2" charset="0"/>
              </a:rPr>
              <a:t>jsQjy</a:t>
            </a:r>
            <a:r>
              <a:rPr lang="en-IN" dirty="0" smtClean="0">
                <a:latin typeface="Kruti Dev 016" pitchFamily="2" charset="0"/>
              </a:rPr>
              <a:t> </a:t>
            </a:r>
            <a:r>
              <a:rPr lang="en-IN" dirty="0" err="1" smtClean="0">
                <a:latin typeface="Kruti Dev 016" pitchFamily="2" charset="0"/>
              </a:rPr>
              <a:t>lsok,a</a:t>
            </a:r>
            <a:r>
              <a:rPr lang="en-IN" dirty="0" smtClean="0">
                <a:latin typeface="Kruti Dev 016" pitchFamily="2" charset="0"/>
              </a:rPr>
              <a:t> </a:t>
            </a:r>
            <a:r>
              <a:rPr lang="en-IN" dirty="0" err="1" smtClean="0">
                <a:latin typeface="Kruti Dev 016" pitchFamily="2" charset="0"/>
              </a:rPr>
              <a:t>rS;kj</a:t>
            </a:r>
            <a:r>
              <a:rPr lang="en-IN" dirty="0" smtClean="0">
                <a:latin typeface="Kruti Dev 016" pitchFamily="2" charset="0"/>
              </a:rPr>
              <a:t> dh </a:t>
            </a:r>
            <a:r>
              <a:rPr lang="en-IN" dirty="0" err="1" smtClean="0">
                <a:latin typeface="Kruti Dev 016" pitchFamily="2" charset="0"/>
              </a:rPr>
              <a:t>tk,a</a:t>
            </a:r>
            <a:r>
              <a:rPr lang="en-IN" dirty="0" smtClean="0">
                <a:latin typeface="Kruti Dev 016" pitchFamily="2" charset="0"/>
              </a:rPr>
              <a:t> </a:t>
            </a:r>
            <a:r>
              <a:rPr lang="en-IN" dirty="0" err="1" smtClean="0">
                <a:latin typeface="Kruti Dev 016" pitchFamily="2" charset="0"/>
              </a:rPr>
              <a:t>vkSj</a:t>
            </a:r>
            <a:r>
              <a:rPr lang="en-IN" dirty="0" smtClean="0">
                <a:latin typeface="Kruti Dev 016" pitchFamily="2" charset="0"/>
              </a:rPr>
              <a:t> </a:t>
            </a:r>
            <a:r>
              <a:rPr lang="en-IN" dirty="0" err="1" smtClean="0">
                <a:latin typeface="Kruti Dev 016" pitchFamily="2" charset="0"/>
              </a:rPr>
              <a:t>dkjxj</a:t>
            </a:r>
            <a:r>
              <a:rPr lang="en-IN" dirty="0" smtClean="0">
                <a:latin typeface="Kruti Dev 016" pitchFamily="2" charset="0"/>
              </a:rPr>
              <a:t> </a:t>
            </a:r>
            <a:r>
              <a:rPr lang="en-IN" dirty="0" err="1" smtClean="0">
                <a:latin typeface="Kruti Dev 016" pitchFamily="2" charset="0"/>
              </a:rPr>
              <a:t>rjhds</a:t>
            </a:r>
            <a:r>
              <a:rPr lang="en-IN" dirty="0" smtClean="0">
                <a:latin typeface="Kruti Dev 016" pitchFamily="2" charset="0"/>
              </a:rPr>
              <a:t> </a:t>
            </a:r>
            <a:r>
              <a:rPr lang="en-IN" dirty="0" err="1" smtClean="0">
                <a:latin typeface="Kruti Dev 016" pitchFamily="2" charset="0"/>
              </a:rPr>
              <a:t>ls</a:t>
            </a:r>
            <a:r>
              <a:rPr lang="en-IN" dirty="0" smtClean="0">
                <a:latin typeface="Kruti Dev 016" pitchFamily="2" charset="0"/>
              </a:rPr>
              <a:t> </a:t>
            </a:r>
            <a:r>
              <a:rPr lang="en-IN" dirty="0" err="1" smtClean="0">
                <a:latin typeface="Kruti Dev 016" pitchFamily="2" charset="0"/>
              </a:rPr>
              <a:t>igqaps</a:t>
            </a:r>
            <a:r>
              <a:rPr lang="en-IN" dirty="0" smtClean="0">
                <a:latin typeface="Kruti Dev 016" pitchFamily="2" charset="0"/>
              </a:rPr>
              <a:t>% </a:t>
            </a:r>
            <a:endParaRPr lang="en-US" dirty="0" smtClean="0">
              <a:latin typeface="Kruti Dev 016" pitchFamily="2" charset="0"/>
            </a:endParaRPr>
          </a:p>
          <a:p>
            <a:pPr lvl="0" algn="just"/>
            <a:r>
              <a:rPr lang="en-IN" dirty="0" err="1" smtClean="0">
                <a:latin typeface="Kruti Dev 016" pitchFamily="2" charset="0"/>
              </a:rPr>
              <a:t>os</a:t>
            </a:r>
            <a:r>
              <a:rPr lang="en-IN" dirty="0" smtClean="0">
                <a:latin typeface="Kruti Dev 016" pitchFamily="2" charset="0"/>
              </a:rPr>
              <a:t> </a:t>
            </a:r>
            <a:r>
              <a:rPr lang="en-IN" dirty="0" err="1" smtClean="0">
                <a:latin typeface="Kruti Dev 016" pitchFamily="2" charset="0"/>
              </a:rPr>
              <a:t>ejht</a:t>
            </a:r>
            <a:r>
              <a:rPr lang="en-IN" dirty="0" smtClean="0">
                <a:latin typeface="Kruti Dev 016" pitchFamily="2" charset="0"/>
              </a:rPr>
              <a:t> </a:t>
            </a:r>
            <a:r>
              <a:rPr lang="en-IN" dirty="0" err="1" smtClean="0">
                <a:latin typeface="Kruti Dev 016" pitchFamily="2" charset="0"/>
              </a:rPr>
              <a:t>tks</a:t>
            </a:r>
            <a:r>
              <a:rPr lang="en-IN" dirty="0" smtClean="0">
                <a:latin typeface="Kruti Dev 016" pitchFamily="2" charset="0"/>
              </a:rPr>
              <a:t> </a:t>
            </a:r>
            <a:r>
              <a:rPr lang="en-IN" dirty="0" err="1" smtClean="0">
                <a:latin typeface="Kruti Dev 016" pitchFamily="2" charset="0"/>
              </a:rPr>
              <a:t>LokLF</a:t>
            </a:r>
            <a:r>
              <a:rPr lang="en-IN" dirty="0" smtClean="0">
                <a:latin typeface="Kruti Dev 016" pitchFamily="2" charset="0"/>
              </a:rPr>
              <a:t>; </a:t>
            </a:r>
            <a:r>
              <a:rPr lang="en-IN" dirty="0" err="1" smtClean="0">
                <a:latin typeface="Kruti Dev 016" pitchFamily="2" charset="0"/>
              </a:rPr>
              <a:t>lsokvksa</a:t>
            </a:r>
            <a:r>
              <a:rPr lang="en-IN" dirty="0" smtClean="0">
                <a:latin typeface="Kruti Dev 016" pitchFamily="2" charset="0"/>
              </a:rPr>
              <a:t> </a:t>
            </a:r>
            <a:r>
              <a:rPr lang="en-IN" dirty="0" err="1" smtClean="0">
                <a:latin typeface="Kruti Dev 016" pitchFamily="2" charset="0"/>
              </a:rPr>
              <a:t>ds</a:t>
            </a:r>
            <a:r>
              <a:rPr lang="en-IN" dirty="0" smtClean="0">
                <a:latin typeface="Kruti Dev 016" pitchFamily="2" charset="0"/>
              </a:rPr>
              <a:t> </a:t>
            </a:r>
            <a:r>
              <a:rPr lang="en-IN" dirty="0" err="1" smtClean="0">
                <a:latin typeface="Kruti Dev 016" pitchFamily="2" charset="0"/>
              </a:rPr>
              <a:t>fy</a:t>
            </a:r>
            <a:r>
              <a:rPr lang="en-IN" dirty="0" smtClean="0">
                <a:latin typeface="Kruti Dev 016" pitchFamily="2" charset="0"/>
              </a:rPr>
              <a:t>, </a:t>
            </a:r>
            <a:r>
              <a:rPr lang="en-IN" dirty="0" err="1" smtClean="0">
                <a:latin typeface="Kruti Dev 016" pitchFamily="2" charset="0"/>
              </a:rPr>
              <a:t>vkrs</a:t>
            </a:r>
            <a:r>
              <a:rPr lang="en-IN" dirty="0" smtClean="0">
                <a:latin typeface="Kruti Dev 016" pitchFamily="2" charset="0"/>
              </a:rPr>
              <a:t> </a:t>
            </a:r>
            <a:r>
              <a:rPr lang="en-IN" dirty="0" err="1" smtClean="0">
                <a:latin typeface="Kruti Dev 016" pitchFamily="2" charset="0"/>
              </a:rPr>
              <a:t>gSa</a:t>
            </a:r>
            <a:r>
              <a:rPr lang="en-IN" dirty="0" smtClean="0">
                <a:latin typeface="Kruti Dev 016" pitchFamily="2" charset="0"/>
              </a:rPr>
              <a:t>  </a:t>
            </a:r>
            <a:r>
              <a:rPr lang="en-IN" dirty="0" err="1" smtClean="0">
                <a:latin typeface="Kruti Dev 016" pitchFamily="2" charset="0"/>
              </a:rPr>
              <a:t>vkSj</a:t>
            </a:r>
            <a:r>
              <a:rPr lang="en-IN" dirty="0" smtClean="0">
                <a:latin typeface="Kruti Dev 016" pitchFamily="2" charset="0"/>
              </a:rPr>
              <a:t> </a:t>
            </a:r>
            <a:r>
              <a:rPr lang="en-IN" dirty="0" err="1" smtClean="0">
                <a:latin typeface="Kruti Dev 016" pitchFamily="2" charset="0"/>
              </a:rPr>
              <a:t>muesa</a:t>
            </a:r>
            <a:r>
              <a:rPr lang="en-IN" dirty="0" smtClean="0">
                <a:latin typeface="Kruti Dev 016" pitchFamily="2" charset="0"/>
              </a:rPr>
              <a:t> ,p-</a:t>
            </a:r>
            <a:r>
              <a:rPr lang="en-IN" dirty="0" err="1" smtClean="0">
                <a:latin typeface="Kruti Dev 016" pitchFamily="2" charset="0"/>
              </a:rPr>
              <a:t>vkbZ</a:t>
            </a:r>
            <a:r>
              <a:rPr lang="en-IN" dirty="0" smtClean="0">
                <a:latin typeface="Kruti Dev 016" pitchFamily="2" charset="0"/>
              </a:rPr>
              <a:t>-oh- </a:t>
            </a:r>
            <a:r>
              <a:rPr lang="en-IN" dirty="0" err="1" smtClean="0">
                <a:latin typeface="Kruti Dev 016" pitchFamily="2" charset="0"/>
              </a:rPr>
              <a:t>laØe.k</a:t>
            </a:r>
            <a:r>
              <a:rPr lang="en-IN" dirty="0" smtClean="0">
                <a:latin typeface="Kruti Dev 016" pitchFamily="2" charset="0"/>
              </a:rPr>
              <a:t> dh </a:t>
            </a:r>
            <a:r>
              <a:rPr lang="en-IN" dirty="0" err="1" smtClean="0">
                <a:latin typeface="Kruti Dev 016" pitchFamily="2" charset="0"/>
              </a:rPr>
              <a:t>otg</a:t>
            </a:r>
            <a:r>
              <a:rPr lang="en-IN" dirty="0" smtClean="0">
                <a:latin typeface="Kruti Dev 016" pitchFamily="2" charset="0"/>
              </a:rPr>
              <a:t> </a:t>
            </a:r>
            <a:r>
              <a:rPr lang="en-IN" dirty="0" err="1" smtClean="0">
                <a:latin typeface="Kruti Dev 016" pitchFamily="2" charset="0"/>
              </a:rPr>
              <a:t>ls</a:t>
            </a:r>
            <a:r>
              <a:rPr lang="en-IN" dirty="0" smtClean="0">
                <a:latin typeface="Kruti Dev 016" pitchFamily="2" charset="0"/>
              </a:rPr>
              <a:t> </a:t>
            </a:r>
            <a:r>
              <a:rPr lang="en-IN" dirty="0" err="1" smtClean="0">
                <a:latin typeface="Kruti Dev 016" pitchFamily="2" charset="0"/>
              </a:rPr>
              <a:t>dqN</a:t>
            </a:r>
            <a:r>
              <a:rPr lang="en-IN" dirty="0" smtClean="0">
                <a:latin typeface="Kruti Dev 016" pitchFamily="2" charset="0"/>
              </a:rPr>
              <a:t> y{</a:t>
            </a:r>
            <a:r>
              <a:rPr lang="en-IN" dirty="0" err="1" smtClean="0">
                <a:latin typeface="Kruti Dev 016" pitchFamily="2" charset="0"/>
              </a:rPr>
              <a:t>k.k</a:t>
            </a:r>
            <a:r>
              <a:rPr lang="en-IN" dirty="0" smtClean="0">
                <a:latin typeface="Kruti Dev 016" pitchFamily="2" charset="0"/>
              </a:rPr>
              <a:t> </a:t>
            </a:r>
            <a:r>
              <a:rPr lang="en-IN" dirty="0" err="1" smtClean="0">
                <a:latin typeface="Kruti Dev 016" pitchFamily="2" charset="0"/>
              </a:rPr>
              <a:t>ik;s</a:t>
            </a:r>
            <a:r>
              <a:rPr lang="en-IN" dirty="0" smtClean="0">
                <a:latin typeface="Kruti Dev 016" pitchFamily="2" charset="0"/>
              </a:rPr>
              <a:t> </a:t>
            </a:r>
            <a:r>
              <a:rPr lang="en-IN" dirty="0" err="1" smtClean="0">
                <a:latin typeface="Kruti Dev 016" pitchFamily="2" charset="0"/>
              </a:rPr>
              <a:t>tkrs</a:t>
            </a:r>
            <a:r>
              <a:rPr lang="en-IN" dirty="0" smtClean="0">
                <a:latin typeface="Kruti Dev 016" pitchFamily="2" charset="0"/>
              </a:rPr>
              <a:t> </a:t>
            </a:r>
            <a:r>
              <a:rPr lang="en-IN" dirty="0" err="1" smtClean="0">
                <a:latin typeface="Kruti Dev 016" pitchFamily="2" charset="0"/>
              </a:rPr>
              <a:t>gSa</a:t>
            </a:r>
            <a:r>
              <a:rPr lang="en-IN" dirty="0" smtClean="0">
                <a:latin typeface="Kruti Dev 016" pitchFamily="2" charset="0"/>
              </a:rPr>
              <a:t> ¼ </a:t>
            </a:r>
            <a:r>
              <a:rPr lang="en-IN" dirty="0" err="1" smtClean="0">
                <a:latin typeface="Kruti Dev 016" pitchFamily="2" charset="0"/>
              </a:rPr>
              <a:t>tSls</a:t>
            </a:r>
            <a:r>
              <a:rPr lang="en-IN" dirty="0" smtClean="0">
                <a:latin typeface="Kruti Dev 016" pitchFamily="2" charset="0"/>
              </a:rPr>
              <a:t> </a:t>
            </a:r>
            <a:r>
              <a:rPr lang="en-IN" dirty="0" err="1" smtClean="0">
                <a:latin typeface="Kruti Dev 016" pitchFamily="2" charset="0"/>
              </a:rPr>
              <a:t>fueksfu;k</a:t>
            </a:r>
            <a:r>
              <a:rPr lang="en-IN" dirty="0" smtClean="0">
                <a:latin typeface="Kruti Dev 016" pitchFamily="2" charset="0"/>
              </a:rPr>
              <a:t>] </a:t>
            </a:r>
            <a:r>
              <a:rPr lang="en-IN" dirty="0" err="1" smtClean="0">
                <a:latin typeface="Kruti Dev 016" pitchFamily="2" charset="0"/>
              </a:rPr>
              <a:t>Vh-ch</a:t>
            </a:r>
            <a:r>
              <a:rPr lang="en-IN" dirty="0" smtClean="0">
                <a:latin typeface="Kruti Dev 016" pitchFamily="2" charset="0"/>
              </a:rPr>
              <a:t>-] </a:t>
            </a:r>
            <a:r>
              <a:rPr lang="en-IN" dirty="0" err="1" smtClean="0">
                <a:latin typeface="Kruti Dev 016" pitchFamily="2" charset="0"/>
              </a:rPr>
              <a:t>Mk;fj;k</a:t>
            </a:r>
            <a:r>
              <a:rPr lang="en-IN" dirty="0" smtClean="0">
                <a:latin typeface="Kruti Dev 016" pitchFamily="2" charset="0"/>
              </a:rPr>
              <a:t>] ½</a:t>
            </a:r>
            <a:endParaRPr lang="en-US" dirty="0" smtClean="0">
              <a:latin typeface="Kruti Dev 016" pitchFamily="2" charset="0"/>
            </a:endParaRPr>
          </a:p>
          <a:p>
            <a:pPr lvl="0" algn="just"/>
            <a:r>
              <a:rPr lang="en-IN" dirty="0" err="1" smtClean="0">
                <a:latin typeface="Kruti Dev 016" pitchFamily="2" charset="0"/>
              </a:rPr>
              <a:t>os</a:t>
            </a:r>
            <a:r>
              <a:rPr lang="en-IN" dirty="0" smtClean="0">
                <a:latin typeface="Kruti Dev 016" pitchFamily="2" charset="0"/>
              </a:rPr>
              <a:t> </a:t>
            </a:r>
            <a:r>
              <a:rPr lang="en-IN" dirty="0" err="1" smtClean="0">
                <a:latin typeface="Kruti Dev 016" pitchFamily="2" charset="0"/>
              </a:rPr>
              <a:t>ejht</a:t>
            </a:r>
            <a:r>
              <a:rPr lang="en-IN" dirty="0" smtClean="0">
                <a:latin typeface="Kruti Dev 016" pitchFamily="2" charset="0"/>
              </a:rPr>
              <a:t> </a:t>
            </a:r>
            <a:r>
              <a:rPr lang="en-IN" dirty="0" err="1" smtClean="0">
                <a:latin typeface="Kruti Dev 016" pitchFamily="2" charset="0"/>
              </a:rPr>
              <a:t>tks</a:t>
            </a:r>
            <a:r>
              <a:rPr lang="en-IN" dirty="0" smtClean="0">
                <a:latin typeface="Kruti Dev 016" pitchFamily="2" charset="0"/>
              </a:rPr>
              <a:t> </a:t>
            </a:r>
            <a:r>
              <a:rPr lang="en-IN" dirty="0" err="1" smtClean="0">
                <a:latin typeface="Kruti Dev 016" pitchFamily="2" charset="0"/>
              </a:rPr>
              <a:t>LokLF</a:t>
            </a:r>
            <a:r>
              <a:rPr lang="en-IN" dirty="0" smtClean="0">
                <a:latin typeface="Kruti Dev 016" pitchFamily="2" charset="0"/>
              </a:rPr>
              <a:t>; </a:t>
            </a:r>
            <a:r>
              <a:rPr lang="en-IN" dirty="0" err="1" smtClean="0">
                <a:latin typeface="Kruti Dev 016" pitchFamily="2" charset="0"/>
              </a:rPr>
              <a:t>lsokvksa</a:t>
            </a:r>
            <a:r>
              <a:rPr lang="en-IN" dirty="0" smtClean="0">
                <a:latin typeface="Kruti Dev 016" pitchFamily="2" charset="0"/>
              </a:rPr>
              <a:t> </a:t>
            </a:r>
            <a:r>
              <a:rPr lang="en-IN" dirty="0" err="1" smtClean="0">
                <a:latin typeface="Kruti Dev 016" pitchFamily="2" charset="0"/>
              </a:rPr>
              <a:t>ds</a:t>
            </a:r>
            <a:r>
              <a:rPr lang="en-IN" dirty="0" smtClean="0">
                <a:latin typeface="Kruti Dev 016" pitchFamily="2" charset="0"/>
              </a:rPr>
              <a:t> </a:t>
            </a:r>
            <a:r>
              <a:rPr lang="en-IN" dirty="0" err="1" smtClean="0">
                <a:latin typeface="Kruti Dev 016" pitchFamily="2" charset="0"/>
              </a:rPr>
              <a:t>fy</a:t>
            </a:r>
            <a:r>
              <a:rPr lang="en-IN" dirty="0" smtClean="0">
                <a:latin typeface="Kruti Dev 016" pitchFamily="2" charset="0"/>
              </a:rPr>
              <a:t>, </a:t>
            </a:r>
            <a:r>
              <a:rPr lang="en-IN" dirty="0" err="1" smtClean="0">
                <a:latin typeface="Kruti Dev 016" pitchFamily="2" charset="0"/>
              </a:rPr>
              <a:t>vkrs</a:t>
            </a:r>
            <a:r>
              <a:rPr lang="en-IN" dirty="0" smtClean="0">
                <a:latin typeface="Kruti Dev 016" pitchFamily="2" charset="0"/>
              </a:rPr>
              <a:t> </a:t>
            </a:r>
            <a:r>
              <a:rPr lang="en-IN" dirty="0" err="1" smtClean="0">
                <a:latin typeface="Kruti Dev 016" pitchFamily="2" charset="0"/>
              </a:rPr>
              <a:t>gS</a:t>
            </a:r>
            <a:r>
              <a:rPr lang="en-IN" dirty="0" smtClean="0">
                <a:latin typeface="Kruti Dev 016" pitchFamily="2" charset="0"/>
              </a:rPr>
              <a:t> </a:t>
            </a:r>
            <a:r>
              <a:rPr lang="en-IN" dirty="0" err="1" smtClean="0">
                <a:latin typeface="Kruti Dev 016" pitchFamily="2" charset="0"/>
              </a:rPr>
              <a:t>vkSj</a:t>
            </a:r>
            <a:r>
              <a:rPr lang="en-IN" dirty="0" smtClean="0">
                <a:latin typeface="Kruti Dev 016" pitchFamily="2" charset="0"/>
              </a:rPr>
              <a:t> </a:t>
            </a:r>
            <a:r>
              <a:rPr lang="en-IN" dirty="0" err="1" smtClean="0">
                <a:latin typeface="Kruti Dev 016" pitchFamily="2" charset="0"/>
              </a:rPr>
              <a:t>muesa</a:t>
            </a:r>
            <a:r>
              <a:rPr lang="en-IN" dirty="0" smtClean="0">
                <a:latin typeface="Kruti Dev 016" pitchFamily="2" charset="0"/>
              </a:rPr>
              <a:t> </a:t>
            </a:r>
            <a:r>
              <a:rPr lang="en-IN" dirty="0" err="1" smtClean="0">
                <a:latin typeface="Kruti Dev 016" pitchFamily="2" charset="0"/>
              </a:rPr>
              <a:t>dqN</a:t>
            </a:r>
            <a:r>
              <a:rPr lang="en-IN" dirty="0" smtClean="0">
                <a:latin typeface="Kruti Dev 016" pitchFamily="2" charset="0"/>
              </a:rPr>
              <a:t> </a:t>
            </a:r>
            <a:r>
              <a:rPr lang="en-IN" dirty="0" err="1" smtClean="0">
                <a:latin typeface="Kruti Dev 016" pitchFamily="2" charset="0"/>
              </a:rPr>
              <a:t>fLFkfr;ka</a:t>
            </a:r>
            <a:r>
              <a:rPr lang="en-IN" dirty="0" smtClean="0">
                <a:latin typeface="Kruti Dev 016" pitchFamily="2" charset="0"/>
              </a:rPr>
              <a:t> ,p-</a:t>
            </a:r>
            <a:r>
              <a:rPr lang="en-IN" dirty="0" err="1" smtClean="0">
                <a:latin typeface="Kruti Dev 016" pitchFamily="2" charset="0"/>
              </a:rPr>
              <a:t>vkbZ</a:t>
            </a:r>
            <a:r>
              <a:rPr lang="en-IN" dirty="0" smtClean="0">
                <a:latin typeface="Kruti Dev 016" pitchFamily="2" charset="0"/>
              </a:rPr>
              <a:t>-oh- dh </a:t>
            </a:r>
            <a:r>
              <a:rPr lang="en-IN" dirty="0" err="1" smtClean="0">
                <a:latin typeface="Kruti Dev 016" pitchFamily="2" charset="0"/>
              </a:rPr>
              <a:t>vfrlaosnu’khyrk</a:t>
            </a:r>
            <a:r>
              <a:rPr lang="en-IN" dirty="0" smtClean="0">
                <a:latin typeface="Kruti Dev 016" pitchFamily="2" charset="0"/>
              </a:rPr>
              <a:t> dh </a:t>
            </a:r>
            <a:r>
              <a:rPr lang="en-IN" dirty="0" err="1" smtClean="0">
                <a:latin typeface="Kruti Dev 016" pitchFamily="2" charset="0"/>
              </a:rPr>
              <a:t>otg</a:t>
            </a:r>
            <a:r>
              <a:rPr lang="en-IN" dirty="0" smtClean="0">
                <a:latin typeface="Kruti Dev 016" pitchFamily="2" charset="0"/>
              </a:rPr>
              <a:t> </a:t>
            </a:r>
            <a:r>
              <a:rPr lang="en-IN" dirty="0" err="1" smtClean="0">
                <a:latin typeface="Kruti Dev 016" pitchFamily="2" charset="0"/>
              </a:rPr>
              <a:t>ls</a:t>
            </a:r>
            <a:r>
              <a:rPr lang="en-IN" dirty="0" smtClean="0">
                <a:latin typeface="Kruti Dev 016" pitchFamily="2" charset="0"/>
              </a:rPr>
              <a:t> </a:t>
            </a:r>
            <a:r>
              <a:rPr lang="en-IN" dirty="0" err="1" smtClean="0">
                <a:latin typeface="Kruti Dev 016" pitchFamily="2" charset="0"/>
              </a:rPr>
              <a:t>gksrh</a:t>
            </a:r>
            <a:r>
              <a:rPr lang="en-IN" dirty="0" smtClean="0">
                <a:latin typeface="Kruti Dev 016" pitchFamily="2" charset="0"/>
              </a:rPr>
              <a:t> </a:t>
            </a:r>
            <a:r>
              <a:rPr lang="en-IN" dirty="0" err="1" smtClean="0">
                <a:latin typeface="Kruti Dev 016" pitchFamily="2" charset="0"/>
              </a:rPr>
              <a:t>gS</a:t>
            </a:r>
            <a:r>
              <a:rPr lang="en-IN" dirty="0" smtClean="0">
                <a:latin typeface="Kruti Dev 016" pitchFamily="2" charset="0"/>
              </a:rPr>
              <a:t> ¼tSls ,l-Vh-vkbZ-vkj-Vh-vkbZ-½ </a:t>
            </a:r>
            <a:endParaRPr lang="en-US" dirty="0" smtClean="0">
              <a:latin typeface="Kruti Dev 016" pitchFamily="2" charset="0"/>
            </a:endParaRPr>
          </a:p>
          <a:p>
            <a:pPr lvl="0" algn="just"/>
            <a:r>
              <a:rPr lang="en-IN" dirty="0" err="1" smtClean="0">
                <a:latin typeface="Kruti Dev 016" pitchFamily="2" charset="0"/>
              </a:rPr>
              <a:t>izlo</a:t>
            </a:r>
            <a:r>
              <a:rPr lang="en-IN" dirty="0" smtClean="0">
                <a:latin typeface="Kruti Dev 016" pitchFamily="2" charset="0"/>
              </a:rPr>
              <a:t> </a:t>
            </a:r>
            <a:r>
              <a:rPr lang="en-IN" dirty="0" err="1" smtClean="0">
                <a:latin typeface="Kruti Dev 016" pitchFamily="2" charset="0"/>
              </a:rPr>
              <a:t>iwoZ</a:t>
            </a:r>
            <a:r>
              <a:rPr lang="en-IN" dirty="0" smtClean="0">
                <a:latin typeface="Kruti Dev 016" pitchFamily="2" charset="0"/>
              </a:rPr>
              <a:t> </a:t>
            </a:r>
            <a:r>
              <a:rPr lang="en-IN" dirty="0" err="1" smtClean="0">
                <a:latin typeface="Kruti Dev 016" pitchFamily="2" charset="0"/>
              </a:rPr>
              <a:t>fDyfud</a:t>
            </a:r>
            <a:r>
              <a:rPr lang="en-IN" dirty="0" smtClean="0">
                <a:latin typeface="Kruti Dev 016" pitchFamily="2" charset="0"/>
              </a:rPr>
              <a:t> </a:t>
            </a:r>
            <a:r>
              <a:rPr lang="en-IN" dirty="0" err="1" smtClean="0">
                <a:latin typeface="Kruti Dev 016" pitchFamily="2" charset="0"/>
              </a:rPr>
              <a:t>vkus</a:t>
            </a:r>
            <a:r>
              <a:rPr lang="en-IN" dirty="0" smtClean="0">
                <a:latin typeface="Kruti Dev 016" pitchFamily="2" charset="0"/>
              </a:rPr>
              <a:t> </a:t>
            </a:r>
            <a:r>
              <a:rPr lang="en-IN" dirty="0" err="1" smtClean="0">
                <a:latin typeface="Kruti Dev 016" pitchFamily="2" charset="0"/>
              </a:rPr>
              <a:t>okyh</a:t>
            </a:r>
            <a:r>
              <a:rPr lang="en-IN" dirty="0" smtClean="0">
                <a:latin typeface="Kruti Dev 016" pitchFamily="2" charset="0"/>
              </a:rPr>
              <a:t> </a:t>
            </a:r>
            <a:r>
              <a:rPr lang="en-IN" dirty="0" err="1" smtClean="0">
                <a:latin typeface="Kruti Dev 016" pitchFamily="2" charset="0"/>
              </a:rPr>
              <a:t>efgyk,a</a:t>
            </a:r>
            <a:r>
              <a:rPr lang="en-IN" dirty="0" smtClean="0">
                <a:latin typeface="Kruti Dev 016" pitchFamily="2" charset="0"/>
              </a:rPr>
              <a:t> ;k </a:t>
            </a:r>
            <a:r>
              <a:rPr lang="en-IN" dirty="0" err="1" smtClean="0">
                <a:latin typeface="Kruti Dev 016" pitchFamily="2" charset="0"/>
              </a:rPr>
              <a:t>izlo</a:t>
            </a:r>
            <a:r>
              <a:rPr lang="en-IN" dirty="0" smtClean="0">
                <a:latin typeface="Kruti Dev 016" pitchFamily="2" charset="0"/>
              </a:rPr>
              <a:t> </a:t>
            </a:r>
            <a:r>
              <a:rPr lang="en-IN" dirty="0" err="1" smtClean="0">
                <a:latin typeface="Kruti Dev 016" pitchFamily="2" charset="0"/>
              </a:rPr>
              <a:t>ds</a:t>
            </a:r>
            <a:r>
              <a:rPr lang="en-IN" dirty="0" smtClean="0">
                <a:latin typeface="Kruti Dev 016" pitchFamily="2" charset="0"/>
              </a:rPr>
              <a:t> </a:t>
            </a:r>
            <a:r>
              <a:rPr lang="en-IN" dirty="0" err="1" smtClean="0">
                <a:latin typeface="Kruti Dev 016" pitchFamily="2" charset="0"/>
              </a:rPr>
              <a:t>fy</a:t>
            </a:r>
            <a:r>
              <a:rPr lang="en-IN" dirty="0" smtClean="0">
                <a:latin typeface="Kruti Dev 016" pitchFamily="2" charset="0"/>
              </a:rPr>
              <a:t>, </a:t>
            </a:r>
            <a:r>
              <a:rPr lang="en-IN" dirty="0" err="1" smtClean="0">
                <a:latin typeface="Kruti Dev 016" pitchFamily="2" charset="0"/>
              </a:rPr>
              <a:t>LokLF</a:t>
            </a:r>
            <a:r>
              <a:rPr lang="en-IN" dirty="0" smtClean="0">
                <a:latin typeface="Kruti Dev 016" pitchFamily="2" charset="0"/>
              </a:rPr>
              <a:t>; </a:t>
            </a:r>
            <a:r>
              <a:rPr lang="en-IN" dirty="0" err="1" smtClean="0">
                <a:latin typeface="Kruti Dev 016" pitchFamily="2" charset="0"/>
              </a:rPr>
              <a:t>dsUnz</a:t>
            </a:r>
            <a:r>
              <a:rPr lang="en-IN" dirty="0" smtClean="0">
                <a:latin typeface="Kruti Dev 016" pitchFamily="2" charset="0"/>
              </a:rPr>
              <a:t> </a:t>
            </a:r>
            <a:r>
              <a:rPr lang="en-IN" dirty="0" err="1" smtClean="0">
                <a:latin typeface="Kruti Dev 016" pitchFamily="2" charset="0"/>
              </a:rPr>
              <a:t>vkus</a:t>
            </a:r>
            <a:r>
              <a:rPr lang="en-IN" dirty="0" smtClean="0">
                <a:latin typeface="Kruti Dev 016" pitchFamily="2" charset="0"/>
              </a:rPr>
              <a:t> </a:t>
            </a:r>
            <a:r>
              <a:rPr lang="en-IN" dirty="0" err="1" smtClean="0">
                <a:latin typeface="Kruti Dev 016" pitchFamily="2" charset="0"/>
              </a:rPr>
              <a:t>okyh</a:t>
            </a:r>
            <a:r>
              <a:rPr lang="en-IN" dirty="0" smtClean="0">
                <a:latin typeface="Kruti Dev 016" pitchFamily="2" charset="0"/>
              </a:rPr>
              <a:t> </a:t>
            </a:r>
            <a:r>
              <a:rPr lang="en-IN" dirty="0" err="1" smtClean="0">
                <a:latin typeface="Kruti Dev 016" pitchFamily="2" charset="0"/>
              </a:rPr>
              <a:t>efgyk,sa</a:t>
            </a:r>
            <a:r>
              <a:rPr lang="en-IN" dirty="0" smtClean="0">
                <a:latin typeface="Kruti Dev 016" pitchFamily="2" charset="0"/>
              </a:rPr>
              <a:t> A</a:t>
            </a:r>
            <a:endParaRPr lang="en-US" dirty="0" smtClean="0">
              <a:latin typeface="Kruti Dev 016" pitchFamily="2"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0BDDAFF0-B9B5-4910-A7DD-065139D52292}" type="slidenum">
              <a:rPr lang="en-US"/>
              <a:pPr/>
              <a:t>22</a:t>
            </a:fld>
            <a:endParaRPr lang="en-US"/>
          </a:p>
        </p:txBody>
      </p:sp>
      <p:sp>
        <p:nvSpPr>
          <p:cNvPr id="231426" name="AutoShape 2"/>
          <p:cNvSpPr>
            <a:spLocks noGrp="1" noChangeArrowheads="1"/>
          </p:cNvSpPr>
          <p:nvPr>
            <p:ph type="title"/>
          </p:nvPr>
        </p:nvSpPr>
        <p:spPr/>
        <p:txBody>
          <a:bodyPr/>
          <a:lstStyle/>
          <a:p>
            <a:r>
              <a:rPr lang="en-IN" dirty="0" err="1" smtClean="0">
                <a:latin typeface="Kruti Dev 016" pitchFamily="2" charset="0"/>
              </a:rPr>
              <a:t>fdldks</a:t>
            </a:r>
            <a:r>
              <a:rPr lang="en-IN" dirty="0" smtClean="0">
                <a:latin typeface="Kruti Dev 016" pitchFamily="2" charset="0"/>
              </a:rPr>
              <a:t> ,p-</a:t>
            </a:r>
            <a:r>
              <a:rPr lang="en-IN" dirty="0" err="1" smtClean="0">
                <a:latin typeface="Kruti Dev 016" pitchFamily="2" charset="0"/>
              </a:rPr>
              <a:t>vkbZ</a:t>
            </a:r>
            <a:r>
              <a:rPr lang="en-IN" dirty="0" smtClean="0">
                <a:latin typeface="Kruti Dev 016" pitchFamily="2" charset="0"/>
              </a:rPr>
              <a:t>-oh- </a:t>
            </a:r>
            <a:r>
              <a:rPr lang="en-IN" dirty="0" err="1" smtClean="0">
                <a:latin typeface="Kruti Dev 016" pitchFamily="2" charset="0"/>
              </a:rPr>
              <a:t>ijh</a:t>
            </a:r>
            <a:r>
              <a:rPr lang="en-IN" dirty="0" smtClean="0">
                <a:latin typeface="Kruti Dev 016" pitchFamily="2" charset="0"/>
              </a:rPr>
              <a:t>{</a:t>
            </a:r>
            <a:r>
              <a:rPr lang="en-IN" dirty="0" err="1" smtClean="0">
                <a:latin typeface="Kruti Dev 016" pitchFamily="2" charset="0"/>
              </a:rPr>
              <a:t>k.k</a:t>
            </a:r>
            <a:r>
              <a:rPr lang="en-IN" dirty="0" smtClean="0">
                <a:latin typeface="Kruti Dev 016" pitchFamily="2" charset="0"/>
              </a:rPr>
              <a:t> dh </a:t>
            </a:r>
            <a:r>
              <a:rPr lang="en-IN" dirty="0" err="1" smtClean="0">
                <a:latin typeface="Kruti Dev 016" pitchFamily="2" charset="0"/>
              </a:rPr>
              <a:t>vko';drk</a:t>
            </a:r>
            <a:r>
              <a:rPr lang="en-IN" dirty="0" smtClean="0">
                <a:latin typeface="Kruti Dev 016" pitchFamily="2" charset="0"/>
              </a:rPr>
              <a:t> </a:t>
            </a:r>
            <a:r>
              <a:rPr lang="en-IN" dirty="0" err="1" smtClean="0">
                <a:latin typeface="Kruti Dev 016" pitchFamily="2" charset="0"/>
              </a:rPr>
              <a:t>gS</a:t>
            </a:r>
            <a:r>
              <a:rPr lang="en-IN" dirty="0" smtClean="0">
                <a:latin typeface="Kruti Dev 016" pitchFamily="2" charset="0"/>
              </a:rPr>
              <a:t>\ ¼Øe’k%--------½</a:t>
            </a:r>
            <a:endParaRPr lang="en-US" dirty="0"/>
          </a:p>
        </p:txBody>
      </p:sp>
      <p:sp>
        <p:nvSpPr>
          <p:cNvPr id="231427" name="Rectangle 3"/>
          <p:cNvSpPr>
            <a:spLocks noGrp="1" noChangeArrowheads="1"/>
          </p:cNvSpPr>
          <p:nvPr>
            <p:ph type="body" idx="1"/>
          </p:nvPr>
        </p:nvSpPr>
        <p:spPr/>
        <p:txBody>
          <a:bodyPr/>
          <a:lstStyle/>
          <a:p>
            <a:pPr lvl="0" algn="just"/>
            <a:r>
              <a:rPr lang="en-IN" dirty="0" smtClean="0">
                <a:latin typeface="Kruti Dev 016" pitchFamily="2" charset="0"/>
              </a:rPr>
              <a:t>;</a:t>
            </a:r>
            <a:r>
              <a:rPr lang="en-IN" dirty="0" err="1" smtClean="0">
                <a:latin typeface="Kruti Dev 016" pitchFamily="2" charset="0"/>
              </a:rPr>
              <a:t>kSudfeZ;ksa</a:t>
            </a:r>
            <a:r>
              <a:rPr lang="en-IN" dirty="0" smtClean="0">
                <a:latin typeface="Kruti Dev 016" pitchFamily="2" charset="0"/>
              </a:rPr>
              <a:t> </a:t>
            </a:r>
            <a:r>
              <a:rPr lang="en-IN" dirty="0" err="1" smtClean="0">
                <a:latin typeface="Kruti Dev 016" pitchFamily="2" charset="0"/>
              </a:rPr>
              <a:t>tSls</a:t>
            </a:r>
            <a:r>
              <a:rPr lang="en-IN" dirty="0" smtClean="0">
                <a:latin typeface="Kruti Dev 016" pitchFamily="2" charset="0"/>
              </a:rPr>
              <a:t> </a:t>
            </a:r>
            <a:r>
              <a:rPr lang="en-IN" dirty="0" err="1" smtClean="0">
                <a:latin typeface="Kruti Dev 016" pitchFamily="2" charset="0"/>
              </a:rPr>
              <a:t>mPp</a:t>
            </a:r>
            <a:r>
              <a:rPr lang="en-IN" dirty="0" smtClean="0">
                <a:latin typeface="Kruti Dev 016" pitchFamily="2" charset="0"/>
              </a:rPr>
              <a:t> </a:t>
            </a:r>
            <a:r>
              <a:rPr lang="en-IN" dirty="0" err="1" smtClean="0">
                <a:latin typeface="Kruti Dev 016" pitchFamily="2" charset="0"/>
              </a:rPr>
              <a:t>tksf</a:t>
            </a:r>
            <a:r>
              <a:rPr lang="en-IN" dirty="0" smtClean="0">
                <a:latin typeface="Kruti Dev 016" pitchFamily="2" charset="0"/>
              </a:rPr>
              <a:t>[</a:t>
            </a:r>
            <a:r>
              <a:rPr lang="en-IN" dirty="0" err="1" smtClean="0">
                <a:latin typeface="Kruti Dev 016" pitchFamily="2" charset="0"/>
              </a:rPr>
              <a:t>ke</a:t>
            </a:r>
            <a:r>
              <a:rPr lang="en-IN" dirty="0" smtClean="0">
                <a:latin typeface="Kruti Dev 016" pitchFamily="2" charset="0"/>
              </a:rPr>
              <a:t> </a:t>
            </a:r>
            <a:r>
              <a:rPr lang="en-IN" dirty="0" err="1" smtClean="0">
                <a:latin typeface="Kruti Dev 016" pitchFamily="2" charset="0"/>
              </a:rPr>
              <a:t>lewgksa</a:t>
            </a:r>
            <a:r>
              <a:rPr lang="en-IN" dirty="0" smtClean="0">
                <a:latin typeface="Kruti Dev 016" pitchFamily="2" charset="0"/>
              </a:rPr>
              <a:t> </a:t>
            </a:r>
            <a:r>
              <a:rPr lang="en-IN" dirty="0" err="1" smtClean="0">
                <a:latin typeface="Kruti Dev 016" pitchFamily="2" charset="0"/>
              </a:rPr>
              <a:t>ds</a:t>
            </a:r>
            <a:r>
              <a:rPr lang="en-IN" dirty="0" smtClean="0">
                <a:latin typeface="Kruti Dev 016" pitchFamily="2" charset="0"/>
              </a:rPr>
              <a:t> </a:t>
            </a:r>
            <a:r>
              <a:rPr lang="en-IN" dirty="0" err="1" smtClean="0">
                <a:latin typeface="Kruti Dev 016" pitchFamily="2" charset="0"/>
              </a:rPr>
              <a:t>yksx</a:t>
            </a:r>
            <a:r>
              <a:rPr lang="en-IN" dirty="0" smtClean="0">
                <a:latin typeface="Kruti Dev 016" pitchFamily="2" charset="0"/>
              </a:rPr>
              <a:t>] </a:t>
            </a:r>
            <a:r>
              <a:rPr lang="en-IN" dirty="0" err="1" smtClean="0">
                <a:latin typeface="Kruti Dev 016" pitchFamily="2" charset="0"/>
              </a:rPr>
              <a:t>u'kk</a:t>
            </a:r>
            <a:r>
              <a:rPr lang="en-IN" dirty="0" smtClean="0">
                <a:latin typeface="Kruti Dev 016" pitchFamily="2" charset="0"/>
              </a:rPr>
              <a:t> </a:t>
            </a:r>
            <a:r>
              <a:rPr lang="en-IN" dirty="0" err="1" smtClean="0">
                <a:latin typeface="Kruti Dev 016" pitchFamily="2" charset="0"/>
              </a:rPr>
              <a:t>djus</a:t>
            </a:r>
            <a:r>
              <a:rPr lang="en-IN" dirty="0" smtClean="0">
                <a:latin typeface="Kruti Dev 016" pitchFamily="2" charset="0"/>
              </a:rPr>
              <a:t> </a:t>
            </a:r>
            <a:r>
              <a:rPr lang="en-IN" dirty="0" err="1" smtClean="0">
                <a:latin typeface="Kruti Dev 016" pitchFamily="2" charset="0"/>
              </a:rPr>
              <a:t>okys</a:t>
            </a:r>
            <a:r>
              <a:rPr lang="en-IN" dirty="0" smtClean="0">
                <a:latin typeface="Kruti Dev 016" pitchFamily="2" charset="0"/>
              </a:rPr>
              <a:t> </a:t>
            </a:r>
            <a:r>
              <a:rPr lang="en-IN" dirty="0" err="1" smtClean="0">
                <a:latin typeface="Kruti Dev 016" pitchFamily="2" charset="0"/>
              </a:rPr>
              <a:t>vkSj</a:t>
            </a:r>
            <a:r>
              <a:rPr lang="en-IN" dirty="0" smtClean="0">
                <a:latin typeface="Kruti Dev 016" pitchFamily="2" charset="0"/>
              </a:rPr>
              <a:t> </a:t>
            </a:r>
            <a:r>
              <a:rPr lang="en-IN" dirty="0" err="1" smtClean="0">
                <a:latin typeface="Kruti Dev 016" pitchFamily="2" charset="0"/>
              </a:rPr>
              <a:t>iq</a:t>
            </a:r>
            <a:r>
              <a:rPr lang="en-IN" dirty="0" smtClean="0">
                <a:latin typeface="Kruti Dev 016" pitchFamily="2" charset="0"/>
              </a:rPr>
              <a:t>:"k  </a:t>
            </a:r>
            <a:r>
              <a:rPr lang="en-IN" dirty="0" err="1" smtClean="0">
                <a:latin typeface="Kruti Dev 016" pitchFamily="2" charset="0"/>
              </a:rPr>
              <a:t>ds</a:t>
            </a:r>
            <a:r>
              <a:rPr lang="en-IN" dirty="0" smtClean="0">
                <a:latin typeface="Kruti Dev 016" pitchFamily="2" charset="0"/>
              </a:rPr>
              <a:t> </a:t>
            </a:r>
            <a:r>
              <a:rPr lang="en-IN" dirty="0" err="1" smtClean="0">
                <a:latin typeface="Kruti Dev 016" pitchFamily="2" charset="0"/>
              </a:rPr>
              <a:t>lkFk</a:t>
            </a:r>
            <a:r>
              <a:rPr lang="en-IN" dirty="0" smtClean="0">
                <a:latin typeface="Kruti Dev 016" pitchFamily="2" charset="0"/>
              </a:rPr>
              <a:t> </a:t>
            </a:r>
            <a:r>
              <a:rPr lang="en-IN" dirty="0" err="1" smtClean="0">
                <a:latin typeface="Kruti Dev 016" pitchFamily="2" charset="0"/>
              </a:rPr>
              <a:t>laca</a:t>
            </a:r>
            <a:r>
              <a:rPr lang="en-IN" dirty="0" smtClean="0">
                <a:latin typeface="Kruti Dev 016" pitchFamily="2" charset="0"/>
              </a:rPr>
              <a:t>/k </a:t>
            </a:r>
            <a:r>
              <a:rPr lang="en-IN" dirty="0" err="1" smtClean="0">
                <a:latin typeface="Kruti Dev 016" pitchFamily="2" charset="0"/>
              </a:rPr>
              <a:t>cukus</a:t>
            </a:r>
            <a:r>
              <a:rPr lang="en-IN" dirty="0" smtClean="0">
                <a:latin typeface="Kruti Dev 016" pitchFamily="2" charset="0"/>
              </a:rPr>
              <a:t> </a:t>
            </a:r>
            <a:r>
              <a:rPr lang="en-IN" dirty="0" err="1" smtClean="0">
                <a:latin typeface="Kruti Dev 016" pitchFamily="2" charset="0"/>
              </a:rPr>
              <a:t>okys</a:t>
            </a:r>
            <a:r>
              <a:rPr lang="en-IN" dirty="0" smtClean="0">
                <a:latin typeface="Kruti Dev 016" pitchFamily="2" charset="0"/>
              </a:rPr>
              <a:t> </a:t>
            </a:r>
            <a:r>
              <a:rPr lang="en-IN" dirty="0" err="1" smtClean="0">
                <a:latin typeface="Kruti Dev 016" pitchFamily="2" charset="0"/>
              </a:rPr>
              <a:t>iq</a:t>
            </a:r>
            <a:r>
              <a:rPr lang="en-IN" dirty="0" smtClean="0">
                <a:latin typeface="Kruti Dev 016" pitchFamily="2" charset="0"/>
              </a:rPr>
              <a:t>:"k </a:t>
            </a:r>
            <a:r>
              <a:rPr lang="en-IN" dirty="0" err="1" smtClean="0">
                <a:latin typeface="Kruti Dev 016" pitchFamily="2" charset="0"/>
              </a:rPr>
              <a:t>vkSj</a:t>
            </a:r>
            <a:r>
              <a:rPr lang="en-IN" dirty="0" smtClean="0">
                <a:latin typeface="Kruti Dev 016" pitchFamily="2" charset="0"/>
              </a:rPr>
              <a:t> </a:t>
            </a:r>
            <a:r>
              <a:rPr lang="en-IN" dirty="0" err="1" smtClean="0">
                <a:latin typeface="Kruti Dev 016" pitchFamily="2" charset="0"/>
              </a:rPr>
              <a:t>iqy</a:t>
            </a:r>
            <a:r>
              <a:rPr lang="en-IN" dirty="0" smtClean="0">
                <a:latin typeface="Kruti Dev 016" pitchFamily="2" charset="0"/>
              </a:rPr>
              <a:t> </a:t>
            </a:r>
            <a:r>
              <a:rPr lang="en-IN" dirty="0" err="1" smtClean="0">
                <a:latin typeface="Kruti Dev 016" pitchFamily="2" charset="0"/>
              </a:rPr>
              <a:t>vkcknh</a:t>
            </a:r>
            <a:r>
              <a:rPr lang="en-IN" dirty="0" smtClean="0">
                <a:latin typeface="Kruti Dev 016" pitchFamily="2" charset="0"/>
              </a:rPr>
              <a:t> </a:t>
            </a:r>
            <a:r>
              <a:rPr lang="en-IN" dirty="0" err="1" smtClean="0">
                <a:latin typeface="Kruti Dev 016" pitchFamily="2" charset="0"/>
              </a:rPr>
              <a:t>izoklh</a:t>
            </a:r>
            <a:r>
              <a:rPr lang="en-IN" dirty="0" smtClean="0">
                <a:latin typeface="Kruti Dev 016" pitchFamily="2" charset="0"/>
              </a:rPr>
              <a:t> </a:t>
            </a:r>
            <a:r>
              <a:rPr lang="en-IN" dirty="0" err="1" smtClean="0">
                <a:latin typeface="Kruti Dev 016" pitchFamily="2" charset="0"/>
              </a:rPr>
              <a:t>etnwjksa</a:t>
            </a:r>
            <a:r>
              <a:rPr lang="en-IN" dirty="0" smtClean="0">
                <a:latin typeface="Kruti Dev 016" pitchFamily="2" charset="0"/>
              </a:rPr>
              <a:t>] </a:t>
            </a:r>
            <a:r>
              <a:rPr lang="en-IN" dirty="0" err="1" smtClean="0">
                <a:latin typeface="Kruti Dev 016" pitchFamily="2" charset="0"/>
              </a:rPr>
              <a:t>Vªd</a:t>
            </a:r>
            <a:r>
              <a:rPr lang="en-IN" dirty="0" smtClean="0">
                <a:latin typeface="Kruti Dev 016" pitchFamily="2" charset="0"/>
              </a:rPr>
              <a:t> </a:t>
            </a:r>
            <a:r>
              <a:rPr lang="en-IN" dirty="0" err="1" smtClean="0">
                <a:latin typeface="Kruti Dev 016" pitchFamily="2" charset="0"/>
              </a:rPr>
              <a:t>MªkbZoj</a:t>
            </a:r>
            <a:r>
              <a:rPr lang="en-IN" dirty="0" smtClean="0">
                <a:latin typeface="Kruti Dev 016" pitchFamily="2" charset="0"/>
              </a:rPr>
              <a:t> </a:t>
            </a:r>
            <a:r>
              <a:rPr lang="en-IN" dirty="0" err="1" smtClean="0">
                <a:latin typeface="Kruti Dev 016" pitchFamily="2" charset="0"/>
              </a:rPr>
              <a:t>vkSj</a:t>
            </a:r>
            <a:r>
              <a:rPr lang="en-IN" dirty="0" smtClean="0">
                <a:latin typeface="Kruti Dev 016" pitchFamily="2" charset="0"/>
              </a:rPr>
              <a:t> </a:t>
            </a:r>
            <a:r>
              <a:rPr lang="en-IN" dirty="0" err="1" smtClean="0">
                <a:latin typeface="Kruti Dev 016" pitchFamily="2" charset="0"/>
              </a:rPr>
              <a:t>lsDl</a:t>
            </a:r>
            <a:r>
              <a:rPr lang="en-IN" dirty="0" smtClean="0">
                <a:latin typeface="Kruti Dev 016" pitchFamily="2" charset="0"/>
              </a:rPr>
              <a:t> </a:t>
            </a:r>
            <a:r>
              <a:rPr lang="en-IN" dirty="0" err="1" smtClean="0">
                <a:latin typeface="Kruti Dev 016" pitchFamily="2" charset="0"/>
              </a:rPr>
              <a:t>odZj</a:t>
            </a:r>
            <a:r>
              <a:rPr lang="en-IN" dirty="0" smtClean="0">
                <a:latin typeface="Kruti Dev 016" pitchFamily="2" charset="0"/>
              </a:rPr>
              <a:t>] ,e-,l-,e-@</a:t>
            </a:r>
            <a:r>
              <a:rPr lang="en-IN" dirty="0" err="1" smtClean="0">
                <a:latin typeface="Kruti Dev 016" pitchFamily="2" charset="0"/>
              </a:rPr>
              <a:t>Vh-th</a:t>
            </a:r>
            <a:r>
              <a:rPr lang="en-IN" dirty="0" smtClean="0">
                <a:latin typeface="Kruti Dev 016" pitchFamily="2" charset="0"/>
              </a:rPr>
              <a:t>- </a:t>
            </a:r>
            <a:r>
              <a:rPr lang="en-IN" dirty="0" err="1" smtClean="0">
                <a:latin typeface="Kruti Dev 016" pitchFamily="2" charset="0"/>
              </a:rPr>
              <a:t>ds</a:t>
            </a:r>
            <a:r>
              <a:rPr lang="en-IN" dirty="0" smtClean="0">
                <a:latin typeface="Kruti Dev 016" pitchFamily="2" charset="0"/>
              </a:rPr>
              <a:t> </a:t>
            </a:r>
            <a:r>
              <a:rPr lang="en-IN" dirty="0" err="1" smtClean="0">
                <a:latin typeface="Kruti Dev 016" pitchFamily="2" charset="0"/>
              </a:rPr>
              <a:t>lsDl</a:t>
            </a:r>
            <a:r>
              <a:rPr lang="en-IN" dirty="0" smtClean="0">
                <a:latin typeface="Kruti Dev 016" pitchFamily="2" charset="0"/>
              </a:rPr>
              <a:t> </a:t>
            </a:r>
            <a:r>
              <a:rPr lang="en-IN" dirty="0" err="1" smtClean="0">
                <a:latin typeface="Kruti Dev 016" pitchFamily="2" charset="0"/>
              </a:rPr>
              <a:t>Hkkxhnkjh</a:t>
            </a:r>
            <a:r>
              <a:rPr lang="en-IN" dirty="0" smtClean="0">
                <a:latin typeface="Kruti Dev 016" pitchFamily="2" charset="0"/>
              </a:rPr>
              <a:t> A</a:t>
            </a:r>
            <a:endParaRPr lang="en-US" dirty="0" smtClean="0">
              <a:latin typeface="Kruti Dev 016" pitchFamily="2" charset="0"/>
            </a:endParaRPr>
          </a:p>
          <a:p>
            <a:pPr lvl="0" algn="just"/>
            <a:r>
              <a:rPr lang="en-IN" dirty="0" err="1" smtClean="0">
                <a:latin typeface="Kruti Dev 016" pitchFamily="2" charset="0"/>
              </a:rPr>
              <a:t>Vh-ch-ds</a:t>
            </a:r>
            <a:r>
              <a:rPr lang="en-IN" dirty="0" smtClean="0">
                <a:latin typeface="Kruti Dev 016" pitchFamily="2" charset="0"/>
              </a:rPr>
              <a:t> </a:t>
            </a:r>
            <a:r>
              <a:rPr lang="en-IN" dirty="0" err="1" smtClean="0">
                <a:latin typeface="Kruti Dev 016" pitchFamily="2" charset="0"/>
              </a:rPr>
              <a:t>ejht</a:t>
            </a:r>
            <a:endParaRPr lang="en-US" dirty="0" smtClean="0">
              <a:latin typeface="Kruti Dev 016" pitchFamily="2" charset="0"/>
            </a:endParaRPr>
          </a:p>
          <a:p>
            <a:pPr marL="0" indent="0" algn="just">
              <a:buNone/>
            </a:pPr>
            <a:endParaRPr lang="en-IN" sz="1400" dirty="0" smtClean="0">
              <a:latin typeface="Kruti Dev 016" pitchFamily="2" charset="0"/>
            </a:endParaRPr>
          </a:p>
          <a:p>
            <a:pPr marL="0" indent="0" algn="just">
              <a:buNone/>
            </a:pPr>
            <a:r>
              <a:rPr lang="en-IN" dirty="0" err="1" smtClean="0">
                <a:latin typeface="Kruti Dev 016" pitchFamily="2" charset="0"/>
              </a:rPr>
              <a:t>vkbZ-lh-Vh-lh</a:t>
            </a:r>
            <a:r>
              <a:rPr lang="en-IN" dirty="0" smtClean="0">
                <a:latin typeface="Kruti Dev 016" pitchFamily="2" charset="0"/>
              </a:rPr>
              <a:t>- </a:t>
            </a:r>
            <a:r>
              <a:rPr lang="en-IN" dirty="0" err="1" smtClean="0">
                <a:latin typeface="Kruti Dev 016" pitchFamily="2" charset="0"/>
              </a:rPr>
              <a:t>ds</a:t>
            </a:r>
            <a:r>
              <a:rPr lang="en-IN" dirty="0" smtClean="0">
                <a:latin typeface="Kruti Dev 016" pitchFamily="2" charset="0"/>
              </a:rPr>
              <a:t> </a:t>
            </a:r>
            <a:r>
              <a:rPr lang="en-IN" dirty="0" err="1" smtClean="0">
                <a:latin typeface="Kruti Dev 016" pitchFamily="2" charset="0"/>
              </a:rPr>
              <a:t>fy</a:t>
            </a:r>
            <a:r>
              <a:rPr lang="en-IN" dirty="0" smtClean="0">
                <a:latin typeface="Kruti Dev 016" pitchFamily="2" charset="0"/>
              </a:rPr>
              <a:t>, </a:t>
            </a:r>
            <a:r>
              <a:rPr lang="en-IN" dirty="0" err="1" smtClean="0">
                <a:latin typeface="Kruti Dev 016" pitchFamily="2" charset="0"/>
              </a:rPr>
              <a:t>vko’;d</a:t>
            </a:r>
            <a:r>
              <a:rPr lang="en-IN" dirty="0" smtClean="0">
                <a:latin typeface="Kruti Dev 016" pitchFamily="2" charset="0"/>
              </a:rPr>
              <a:t> </a:t>
            </a:r>
            <a:r>
              <a:rPr lang="en-IN" dirty="0" err="1" smtClean="0">
                <a:latin typeface="Kruti Dev 016" pitchFamily="2" charset="0"/>
              </a:rPr>
              <a:t>ugha</a:t>
            </a:r>
            <a:r>
              <a:rPr lang="en-IN" dirty="0" smtClean="0">
                <a:latin typeface="Kruti Dev 016" pitchFamily="2" charset="0"/>
              </a:rPr>
              <a:t> </a:t>
            </a:r>
            <a:r>
              <a:rPr lang="en-IN" dirty="0" err="1" smtClean="0">
                <a:latin typeface="Kruti Dev 016" pitchFamily="2" charset="0"/>
              </a:rPr>
              <a:t>gS</a:t>
            </a:r>
            <a:r>
              <a:rPr lang="en-IN" dirty="0" smtClean="0">
                <a:latin typeface="Kruti Dev 016" pitchFamily="2" charset="0"/>
              </a:rPr>
              <a:t> </a:t>
            </a:r>
            <a:r>
              <a:rPr lang="en-IN" dirty="0" err="1" smtClean="0">
                <a:latin typeface="Kruti Dev 016" pitchFamily="2" charset="0"/>
              </a:rPr>
              <a:t>fd</a:t>
            </a:r>
            <a:r>
              <a:rPr lang="en-IN" dirty="0" smtClean="0">
                <a:latin typeface="Kruti Dev 016" pitchFamily="2" charset="0"/>
              </a:rPr>
              <a:t> </a:t>
            </a:r>
            <a:r>
              <a:rPr lang="en-IN" dirty="0" err="1" smtClean="0">
                <a:latin typeface="Kruti Dev 016" pitchFamily="2" charset="0"/>
              </a:rPr>
              <a:t>lkekU</a:t>
            </a:r>
            <a:r>
              <a:rPr lang="en-IN" dirty="0" smtClean="0">
                <a:latin typeface="Kruti Dev 016" pitchFamily="2" charset="0"/>
              </a:rPr>
              <a:t>; </a:t>
            </a:r>
            <a:r>
              <a:rPr lang="en-IN" dirty="0" err="1" smtClean="0">
                <a:latin typeface="Kruti Dev 016" pitchFamily="2" charset="0"/>
              </a:rPr>
              <a:t>tula</a:t>
            </a:r>
            <a:r>
              <a:rPr lang="en-IN" dirty="0" smtClean="0">
                <a:latin typeface="Kruti Dev 016" pitchFamily="2" charset="0"/>
              </a:rPr>
              <a:t>[;k </a:t>
            </a:r>
            <a:r>
              <a:rPr lang="en-IN" dirty="0" err="1" smtClean="0">
                <a:latin typeface="Kruti Dev 016" pitchFamily="2" charset="0"/>
              </a:rPr>
              <a:t>esa</a:t>
            </a:r>
            <a:r>
              <a:rPr lang="en-IN" dirty="0" smtClean="0">
                <a:latin typeface="Kruti Dev 016" pitchFamily="2" charset="0"/>
              </a:rPr>
              <a:t> </a:t>
            </a:r>
            <a:r>
              <a:rPr lang="en-IN" dirty="0" err="1" smtClean="0">
                <a:latin typeface="Kruti Dev 016" pitchFamily="2" charset="0"/>
              </a:rPr>
              <a:t>lHkh</a:t>
            </a:r>
            <a:r>
              <a:rPr lang="en-IN" dirty="0" smtClean="0">
                <a:latin typeface="Kruti Dev 016" pitchFamily="2" charset="0"/>
              </a:rPr>
              <a:t> </a:t>
            </a:r>
            <a:r>
              <a:rPr lang="en-IN" dirty="0" err="1" smtClean="0">
                <a:latin typeface="Kruti Dev 016" pitchFamily="2" charset="0"/>
              </a:rPr>
              <a:t>dk</a:t>
            </a:r>
            <a:r>
              <a:rPr lang="en-IN" dirty="0" smtClean="0">
                <a:latin typeface="Kruti Dev 016" pitchFamily="2" charset="0"/>
              </a:rPr>
              <a:t> </a:t>
            </a:r>
            <a:r>
              <a:rPr lang="en-IN" dirty="0" err="1" smtClean="0">
                <a:latin typeface="Kruti Dev 016" pitchFamily="2" charset="0"/>
              </a:rPr>
              <a:t>ijh</a:t>
            </a:r>
            <a:r>
              <a:rPr lang="en-IN" dirty="0" smtClean="0">
                <a:latin typeface="Kruti Dev 016" pitchFamily="2" charset="0"/>
              </a:rPr>
              <a:t>{</a:t>
            </a:r>
            <a:r>
              <a:rPr lang="en-IN" dirty="0" err="1" smtClean="0">
                <a:latin typeface="Kruti Dev 016" pitchFamily="2" charset="0"/>
              </a:rPr>
              <a:t>k.k</a:t>
            </a:r>
            <a:r>
              <a:rPr lang="en-IN" dirty="0" smtClean="0">
                <a:latin typeface="Kruti Dev 016" pitchFamily="2" charset="0"/>
              </a:rPr>
              <a:t> </a:t>
            </a:r>
            <a:r>
              <a:rPr lang="en-IN" dirty="0" err="1" smtClean="0">
                <a:latin typeface="Kruti Dev 016" pitchFamily="2" charset="0"/>
              </a:rPr>
              <a:t>gks</a:t>
            </a:r>
            <a:r>
              <a:rPr lang="en-IN" dirty="0" smtClean="0">
                <a:latin typeface="Kruti Dev 016" pitchFamily="2" charset="0"/>
              </a:rPr>
              <a:t> A </a:t>
            </a:r>
            <a:r>
              <a:rPr lang="en-IN" dirty="0" err="1" smtClean="0">
                <a:latin typeface="Kruti Dev 016" pitchFamily="2" charset="0"/>
              </a:rPr>
              <a:t>vkbZ-lh-Vh-lh</a:t>
            </a:r>
            <a:r>
              <a:rPr lang="en-IN" dirty="0" smtClean="0">
                <a:latin typeface="Kruti Dev 016" pitchFamily="2" charset="0"/>
              </a:rPr>
              <a:t>- dh </a:t>
            </a:r>
            <a:r>
              <a:rPr lang="en-IN" dirty="0" err="1" smtClean="0">
                <a:latin typeface="Kruti Dev 016" pitchFamily="2" charset="0"/>
              </a:rPr>
              <a:t>lsokvksa</a:t>
            </a:r>
            <a:r>
              <a:rPr lang="en-IN" dirty="0" smtClean="0">
                <a:latin typeface="Kruti Dev 016" pitchFamily="2" charset="0"/>
              </a:rPr>
              <a:t> dh </a:t>
            </a:r>
            <a:r>
              <a:rPr lang="en-IN" dirty="0" err="1" smtClean="0">
                <a:latin typeface="Kruti Dev 016" pitchFamily="2" charset="0"/>
              </a:rPr>
              <a:t>vko’;drk</a:t>
            </a:r>
            <a:r>
              <a:rPr lang="en-IN" dirty="0" smtClean="0">
                <a:latin typeface="Kruti Dev 016" pitchFamily="2" charset="0"/>
              </a:rPr>
              <a:t> mu </a:t>
            </a:r>
            <a:r>
              <a:rPr lang="en-IN" dirty="0" err="1" smtClean="0">
                <a:latin typeface="Kruti Dev 016" pitchFamily="2" charset="0"/>
              </a:rPr>
              <a:t>yksxksa</a:t>
            </a:r>
            <a:r>
              <a:rPr lang="en-IN" dirty="0" smtClean="0">
                <a:latin typeface="Kruti Dev 016" pitchFamily="2" charset="0"/>
              </a:rPr>
              <a:t> </a:t>
            </a:r>
            <a:r>
              <a:rPr lang="en-IN" dirty="0" err="1" smtClean="0">
                <a:latin typeface="Kruti Dev 016" pitchFamily="2" charset="0"/>
              </a:rPr>
              <a:t>dks</a:t>
            </a:r>
            <a:r>
              <a:rPr lang="en-IN" dirty="0" smtClean="0">
                <a:latin typeface="Kruti Dev 016" pitchFamily="2" charset="0"/>
              </a:rPr>
              <a:t> </a:t>
            </a:r>
            <a:r>
              <a:rPr lang="en-IN" dirty="0" err="1" smtClean="0">
                <a:latin typeface="Kruti Dev 016" pitchFamily="2" charset="0"/>
              </a:rPr>
              <a:t>gS</a:t>
            </a:r>
            <a:r>
              <a:rPr lang="en-IN" dirty="0" smtClean="0">
                <a:latin typeface="Kruti Dev 016" pitchFamily="2" charset="0"/>
              </a:rPr>
              <a:t> </a:t>
            </a:r>
            <a:r>
              <a:rPr lang="en-IN" dirty="0" err="1" smtClean="0">
                <a:latin typeface="Kruti Dev 016" pitchFamily="2" charset="0"/>
              </a:rPr>
              <a:t>tks</a:t>
            </a:r>
            <a:r>
              <a:rPr lang="en-IN" dirty="0" smtClean="0">
                <a:latin typeface="Kruti Dev 016" pitchFamily="2" charset="0"/>
              </a:rPr>
              <a:t> ,p-</a:t>
            </a:r>
            <a:r>
              <a:rPr lang="en-IN" dirty="0" err="1" smtClean="0">
                <a:latin typeface="Kruti Dev 016" pitchFamily="2" charset="0"/>
              </a:rPr>
              <a:t>vkbZ</a:t>
            </a:r>
            <a:r>
              <a:rPr lang="en-IN" dirty="0" smtClean="0">
                <a:latin typeface="Kruti Dev 016" pitchFamily="2" charset="0"/>
              </a:rPr>
              <a:t>-oh- </a:t>
            </a:r>
            <a:r>
              <a:rPr lang="en-IN" dirty="0" err="1" smtClean="0">
                <a:latin typeface="Kruti Dev 016" pitchFamily="2" charset="0"/>
              </a:rPr>
              <a:t>ls</a:t>
            </a:r>
            <a:r>
              <a:rPr lang="en-IN" dirty="0" smtClean="0">
                <a:latin typeface="Kruti Dev 016" pitchFamily="2" charset="0"/>
              </a:rPr>
              <a:t> </a:t>
            </a:r>
            <a:r>
              <a:rPr lang="en-IN" dirty="0" err="1" smtClean="0">
                <a:latin typeface="Kruti Dev 016" pitchFamily="2" charset="0"/>
              </a:rPr>
              <a:t>T;knk</a:t>
            </a:r>
            <a:r>
              <a:rPr lang="en-IN" dirty="0" smtClean="0">
                <a:latin typeface="Kruti Dev 016" pitchFamily="2" charset="0"/>
              </a:rPr>
              <a:t> </a:t>
            </a:r>
            <a:r>
              <a:rPr lang="en-IN" dirty="0" err="1" smtClean="0">
                <a:latin typeface="Kruti Dev 016" pitchFamily="2" charset="0"/>
              </a:rPr>
              <a:t>vlqjf</a:t>
            </a:r>
            <a:r>
              <a:rPr lang="en-IN" dirty="0" smtClean="0">
                <a:latin typeface="Kruti Dev 016" pitchFamily="2" charset="0"/>
              </a:rPr>
              <a:t>{</a:t>
            </a:r>
            <a:r>
              <a:rPr lang="en-IN" dirty="0" err="1" smtClean="0">
                <a:latin typeface="Kruti Dev 016" pitchFamily="2" charset="0"/>
              </a:rPr>
              <a:t>kr</a:t>
            </a:r>
            <a:r>
              <a:rPr lang="en-IN" dirty="0" smtClean="0">
                <a:latin typeface="Kruti Dev 016" pitchFamily="2" charset="0"/>
              </a:rPr>
              <a:t> </a:t>
            </a:r>
            <a:r>
              <a:rPr lang="en-IN" dirty="0" err="1" smtClean="0">
                <a:latin typeface="Kruti Dev 016" pitchFamily="2" charset="0"/>
              </a:rPr>
              <a:t>gS</a:t>
            </a:r>
            <a:r>
              <a:rPr lang="en-IN" dirty="0" smtClean="0">
                <a:latin typeface="Kruti Dev 016" pitchFamily="2" charset="0"/>
              </a:rPr>
              <a:t> ;k </a:t>
            </a:r>
            <a:r>
              <a:rPr lang="en-IN" dirty="0" err="1" smtClean="0">
                <a:latin typeface="Kruti Dev 016" pitchFamily="2" charset="0"/>
              </a:rPr>
              <a:t>tks</a:t>
            </a:r>
            <a:r>
              <a:rPr lang="en-IN" dirty="0" smtClean="0">
                <a:latin typeface="Kruti Dev 016" pitchFamily="2" charset="0"/>
              </a:rPr>
              <a:t> </a:t>
            </a:r>
            <a:r>
              <a:rPr lang="en-IN" dirty="0" err="1" smtClean="0">
                <a:latin typeface="Kruti Dev 016" pitchFamily="2" charset="0"/>
              </a:rPr>
              <a:t>mPp</a:t>
            </a:r>
            <a:r>
              <a:rPr lang="en-IN" dirty="0" smtClean="0">
                <a:latin typeface="Kruti Dev 016" pitchFamily="2" charset="0"/>
              </a:rPr>
              <a:t> </a:t>
            </a:r>
            <a:r>
              <a:rPr lang="en-IN" dirty="0" err="1" smtClean="0">
                <a:latin typeface="Kruti Dev 016" pitchFamily="2" charset="0"/>
              </a:rPr>
              <a:t>tksf</a:t>
            </a:r>
            <a:r>
              <a:rPr lang="en-IN" dirty="0" smtClean="0">
                <a:latin typeface="Kruti Dev 016" pitchFamily="2" charset="0"/>
              </a:rPr>
              <a:t>[</a:t>
            </a:r>
            <a:r>
              <a:rPr lang="en-IN" dirty="0" err="1" smtClean="0">
                <a:latin typeface="Kruti Dev 016" pitchFamily="2" charset="0"/>
              </a:rPr>
              <a:t>ke</a:t>
            </a:r>
            <a:r>
              <a:rPr lang="en-IN" dirty="0" smtClean="0">
                <a:latin typeface="Kruti Dev 016" pitchFamily="2" charset="0"/>
              </a:rPr>
              <a:t> </a:t>
            </a:r>
            <a:r>
              <a:rPr lang="en-IN" dirty="0" err="1" smtClean="0">
                <a:latin typeface="Kruti Dev 016" pitchFamily="2" charset="0"/>
              </a:rPr>
              <a:t>O;ogkj</a:t>
            </a:r>
            <a:r>
              <a:rPr lang="en-IN" dirty="0" smtClean="0">
                <a:latin typeface="Kruti Dev 016" pitchFamily="2" charset="0"/>
              </a:rPr>
              <a:t> </a:t>
            </a:r>
            <a:r>
              <a:rPr lang="en-IN" dirty="0" err="1" smtClean="0">
                <a:latin typeface="Kruti Dev 016" pitchFamily="2" charset="0"/>
              </a:rPr>
              <a:t>esa</a:t>
            </a:r>
            <a:r>
              <a:rPr lang="en-IN" dirty="0" smtClean="0">
                <a:latin typeface="Kruti Dev 016" pitchFamily="2" charset="0"/>
              </a:rPr>
              <a:t> </a:t>
            </a:r>
            <a:r>
              <a:rPr lang="en-IN" dirty="0" err="1" smtClean="0">
                <a:latin typeface="Kruti Dev 016" pitchFamily="2" charset="0"/>
              </a:rPr>
              <a:t>layXu</a:t>
            </a:r>
            <a:r>
              <a:rPr lang="en-IN" dirty="0" smtClean="0">
                <a:latin typeface="Kruti Dev 016" pitchFamily="2" charset="0"/>
              </a:rPr>
              <a:t> </a:t>
            </a:r>
            <a:r>
              <a:rPr lang="en-IN" dirty="0" err="1" smtClean="0">
                <a:latin typeface="Kruti Dev 016" pitchFamily="2" charset="0"/>
              </a:rPr>
              <a:t>gSa</a:t>
            </a:r>
            <a:r>
              <a:rPr lang="en-IN" dirty="0" smtClean="0">
                <a:latin typeface="Kruti Dev 016" pitchFamily="2" charset="0"/>
              </a:rPr>
              <a:t> A </a:t>
            </a:r>
            <a:endParaRPr lang="en-US" dirty="0" smtClean="0">
              <a:latin typeface="Kruti Dev 016" pitchFamily="2"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a:spLocks noGrp="1"/>
          </p:cNvSpPr>
          <p:nvPr>
            <p:ph type="ftr" sz="quarter" idx="11"/>
          </p:nvPr>
        </p:nvSpPr>
        <p:spPr/>
        <p:txBody>
          <a:bodyPr/>
          <a:lstStyle/>
          <a:p>
            <a:r>
              <a:rPr lang="en-US"/>
              <a:t>ICTC Team Training</a:t>
            </a:r>
          </a:p>
        </p:txBody>
      </p:sp>
      <p:sp>
        <p:nvSpPr>
          <p:cNvPr id="4" name="Slide Number Placeholder 4"/>
          <p:cNvSpPr>
            <a:spLocks noGrp="1"/>
          </p:cNvSpPr>
          <p:nvPr>
            <p:ph type="sldNum" sz="quarter" idx="12"/>
          </p:nvPr>
        </p:nvSpPr>
        <p:spPr/>
        <p:txBody>
          <a:bodyPr/>
          <a:lstStyle/>
          <a:p>
            <a:fld id="{B25C7415-716C-4875-B51C-3D8D39ABABEE}" type="slidenum">
              <a:rPr lang="en-US"/>
              <a:pPr/>
              <a:t>23</a:t>
            </a:fld>
            <a:endParaRPr lang="en-US"/>
          </a:p>
        </p:txBody>
      </p:sp>
      <p:pic>
        <p:nvPicPr>
          <p:cNvPr id="190466" name="Picture 2" descr="Health_Care_provider_Tool 2"/>
          <p:cNvPicPr>
            <a:picLocks noGrp="1" noChangeAspect="1" noChangeArrowheads="1"/>
          </p:cNvPicPr>
          <p:nvPr>
            <p:ph/>
          </p:nvPr>
        </p:nvPicPr>
        <p:blipFill>
          <a:blip r:embed="rId3" cstate="print"/>
          <a:srcRect/>
          <a:stretch>
            <a:fillRect/>
          </a:stretch>
        </p:blipFill>
        <p:spPr>
          <a:xfrm>
            <a:off x="533400" y="455613"/>
            <a:ext cx="8382000" cy="5937250"/>
          </a:xfrm>
          <a:noFill/>
          <a:ln/>
        </p:spPr>
      </p:pic>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a:spLocks noGrp="1"/>
          </p:cNvSpPr>
          <p:nvPr>
            <p:ph type="ftr" sz="quarter" idx="11"/>
          </p:nvPr>
        </p:nvSpPr>
        <p:spPr/>
        <p:txBody>
          <a:bodyPr/>
          <a:lstStyle/>
          <a:p>
            <a:r>
              <a:rPr lang="en-US"/>
              <a:t>ICTC Team Training</a:t>
            </a:r>
          </a:p>
        </p:txBody>
      </p:sp>
      <p:sp>
        <p:nvSpPr>
          <p:cNvPr id="4" name="Slide Number Placeholder 4"/>
          <p:cNvSpPr>
            <a:spLocks noGrp="1"/>
          </p:cNvSpPr>
          <p:nvPr>
            <p:ph type="sldNum" sz="quarter" idx="12"/>
          </p:nvPr>
        </p:nvSpPr>
        <p:spPr/>
        <p:txBody>
          <a:bodyPr/>
          <a:lstStyle/>
          <a:p>
            <a:fld id="{84285670-C249-4B85-B1AB-89D77035A2F5}" type="slidenum">
              <a:rPr lang="en-US"/>
              <a:pPr/>
              <a:t>24</a:t>
            </a:fld>
            <a:endParaRPr lang="en-US"/>
          </a:p>
        </p:txBody>
      </p:sp>
      <p:pic>
        <p:nvPicPr>
          <p:cNvPr id="192514" name="Picture 2" descr="Health_Care_provider_Tool 1"/>
          <p:cNvPicPr>
            <a:picLocks noGrp="1" noChangeAspect="1" noChangeArrowheads="1"/>
          </p:cNvPicPr>
          <p:nvPr>
            <p:ph/>
          </p:nvPr>
        </p:nvPicPr>
        <p:blipFill>
          <a:blip r:embed="rId3" cstate="print"/>
          <a:srcRect/>
          <a:stretch>
            <a:fillRect/>
          </a:stretch>
        </p:blipFill>
        <p:spPr>
          <a:xfrm>
            <a:off x="533400" y="455613"/>
            <a:ext cx="8305800" cy="5883275"/>
          </a:xfrm>
          <a:noFill/>
          <a:ln/>
        </p:spPr>
      </p:pic>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0"/>
          <p:cNvSpPr>
            <a:spLocks noGrp="1" noChangeArrowheads="1"/>
          </p:cNvSpPr>
          <p:nvPr>
            <p:ph type="ftr" sz="quarter" idx="3"/>
          </p:nvPr>
        </p:nvSpPr>
        <p:spPr/>
        <p:txBody>
          <a:bodyPr/>
          <a:lstStyle/>
          <a:p>
            <a:r>
              <a:rPr lang="en-US"/>
              <a:t>ICTC Team Training</a:t>
            </a:r>
          </a:p>
        </p:txBody>
      </p:sp>
      <p:sp>
        <p:nvSpPr>
          <p:cNvPr id="5" name="Rectangle 11"/>
          <p:cNvSpPr>
            <a:spLocks noGrp="1" noChangeArrowheads="1"/>
          </p:cNvSpPr>
          <p:nvPr>
            <p:ph type="sldNum" sz="quarter" idx="4"/>
          </p:nvPr>
        </p:nvSpPr>
        <p:spPr/>
        <p:txBody>
          <a:bodyPr/>
          <a:lstStyle/>
          <a:p>
            <a:fld id="{B736C5D2-7E8D-4D16-AE3C-769DE5FD48B1}" type="slidenum">
              <a:rPr lang="en-US"/>
              <a:pPr/>
              <a:t>25</a:t>
            </a:fld>
            <a:endParaRPr lang="en-US"/>
          </a:p>
        </p:txBody>
      </p:sp>
      <p:sp>
        <p:nvSpPr>
          <p:cNvPr id="179202" name="AutoShape 2"/>
          <p:cNvSpPr>
            <a:spLocks noGrp="1" noChangeArrowheads="1"/>
          </p:cNvSpPr>
          <p:nvPr>
            <p:ph type="ctrTitle"/>
          </p:nvPr>
        </p:nvSpPr>
        <p:spPr/>
        <p:txBody>
          <a:bodyPr/>
          <a:lstStyle/>
          <a:p>
            <a:r>
              <a:rPr lang="en-IN" dirty="0" err="1" smtClean="0">
                <a:latin typeface="Kruti Dev 016" pitchFamily="2" charset="0"/>
              </a:rPr>
              <a:t>D;k</a:t>
            </a:r>
            <a:r>
              <a:rPr lang="en-IN" dirty="0" smtClean="0">
                <a:latin typeface="Kruti Dev 016" pitchFamily="2" charset="0"/>
              </a:rPr>
              <a:t> </a:t>
            </a:r>
            <a:r>
              <a:rPr lang="en-IN" dirty="0" err="1" smtClean="0">
                <a:latin typeface="Kruti Dev 016" pitchFamily="2" charset="0"/>
              </a:rPr>
              <a:t>eq</a:t>
            </a:r>
            <a:r>
              <a:rPr lang="en-IN" dirty="0" smtClean="0">
                <a:latin typeface="Kruti Dev 016" pitchFamily="2" charset="0"/>
              </a:rPr>
              <a:t>&gt;s ,p-</a:t>
            </a:r>
            <a:r>
              <a:rPr lang="en-IN" dirty="0" err="1" smtClean="0">
                <a:latin typeface="Kruti Dev 016" pitchFamily="2" charset="0"/>
              </a:rPr>
              <a:t>vkbZ</a:t>
            </a:r>
            <a:r>
              <a:rPr lang="en-IN" dirty="0" smtClean="0">
                <a:latin typeface="Kruti Dev 016" pitchFamily="2" charset="0"/>
              </a:rPr>
              <a:t>-oh- </a:t>
            </a:r>
            <a:r>
              <a:rPr lang="en-IN" dirty="0" err="1" smtClean="0">
                <a:latin typeface="Kruti Dev 016" pitchFamily="2" charset="0"/>
              </a:rPr>
              <a:t>ijh</a:t>
            </a:r>
            <a:r>
              <a:rPr lang="en-IN" dirty="0" smtClean="0">
                <a:latin typeface="Kruti Dev 016" pitchFamily="2" charset="0"/>
              </a:rPr>
              <a:t>{</a:t>
            </a:r>
            <a:r>
              <a:rPr lang="en-IN" dirty="0" err="1" smtClean="0">
                <a:latin typeface="Kruti Dev 016" pitchFamily="2" charset="0"/>
              </a:rPr>
              <a:t>k.k</a:t>
            </a:r>
            <a:r>
              <a:rPr lang="en-IN" dirty="0" smtClean="0">
                <a:latin typeface="Kruti Dev 016" pitchFamily="2" charset="0"/>
              </a:rPr>
              <a:t> </a:t>
            </a:r>
            <a:r>
              <a:rPr lang="en-IN" dirty="0" err="1" smtClean="0">
                <a:latin typeface="Kruti Dev 016" pitchFamily="2" charset="0"/>
              </a:rPr>
              <a:t>pkfg;s</a:t>
            </a:r>
            <a:r>
              <a:rPr lang="en-IN" dirty="0" smtClean="0">
                <a:latin typeface="Kruti Dev 016" pitchFamily="2" charset="0"/>
              </a:rPr>
              <a:t>\</a:t>
            </a:r>
            <a:endParaRPr lang="en-US" dirty="0">
              <a:latin typeface="Kruti Dev 016" pitchFamily="2" charset="0"/>
            </a:endParaRPr>
          </a:p>
        </p:txBody>
      </p:sp>
      <p:sp>
        <p:nvSpPr>
          <p:cNvPr id="179203" name="Rectangle 3"/>
          <p:cNvSpPr>
            <a:spLocks noGrp="1" noChangeArrowheads="1"/>
          </p:cNvSpPr>
          <p:nvPr>
            <p:ph type="subTitle" idx="1"/>
          </p:nvPr>
        </p:nvSpPr>
        <p:spPr/>
        <p:txBody>
          <a:bodyPr/>
          <a:lstStyle/>
          <a:p>
            <a:pPr algn="ctr"/>
            <a:r>
              <a:rPr lang="en-US" sz="4800" b="1" dirty="0" err="1" smtClean="0">
                <a:latin typeface="Kruti Dev 016" pitchFamily="2" charset="0"/>
              </a:rPr>
              <a:t>vH;kl</a:t>
            </a:r>
            <a:endParaRPr lang="en-US" sz="4800" b="1" dirty="0">
              <a:latin typeface="Kruti Dev 016" pitchFamily="2"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3E00722E-DEBA-44A6-83A0-95D8BA1BBF6C}" type="slidenum">
              <a:rPr lang="en-US"/>
              <a:pPr/>
              <a:t>26</a:t>
            </a:fld>
            <a:endParaRPr lang="en-US"/>
          </a:p>
        </p:txBody>
      </p:sp>
      <p:sp>
        <p:nvSpPr>
          <p:cNvPr id="180226" name="AutoShape 2"/>
          <p:cNvSpPr>
            <a:spLocks noGrp="1" noChangeArrowheads="1"/>
          </p:cNvSpPr>
          <p:nvPr>
            <p:ph type="title"/>
          </p:nvPr>
        </p:nvSpPr>
        <p:spPr/>
        <p:txBody>
          <a:bodyPr/>
          <a:lstStyle/>
          <a:p>
            <a:pPr algn="ctr"/>
            <a:r>
              <a:rPr lang="en-US" sz="6000" b="0" dirty="0" err="1" smtClean="0">
                <a:latin typeface="Kruti Dev 016" pitchFamily="2" charset="0"/>
              </a:rPr>
              <a:t>vH;kl</a:t>
            </a:r>
            <a:endParaRPr lang="en-US" sz="6000" b="0" dirty="0">
              <a:latin typeface="Kruti Dev 016" pitchFamily="2" charset="0"/>
            </a:endParaRPr>
          </a:p>
        </p:txBody>
      </p:sp>
      <p:sp>
        <p:nvSpPr>
          <p:cNvPr id="180227" name="Rectangle 3"/>
          <p:cNvSpPr>
            <a:spLocks noGrp="1" noChangeArrowheads="1"/>
          </p:cNvSpPr>
          <p:nvPr>
            <p:ph type="body" idx="1"/>
          </p:nvPr>
        </p:nvSpPr>
        <p:spPr/>
        <p:txBody>
          <a:bodyPr/>
          <a:lstStyle/>
          <a:p>
            <a:pPr marL="914400" lvl="1" indent="-457200" algn="just">
              <a:buNone/>
            </a:pPr>
            <a:r>
              <a:rPr lang="en-US" sz="2800" dirty="0" smtClean="0">
                <a:latin typeface="Kruti Dev 016" pitchFamily="2" charset="0"/>
                <a:sym typeface="Wingdings"/>
              </a:rPr>
              <a:t> </a:t>
            </a:r>
            <a:r>
              <a:rPr lang="en-US" sz="3200" dirty="0" smtClean="0">
                <a:latin typeface="Kruti Dev 016" pitchFamily="2" charset="0"/>
                <a:sym typeface="Wingdings"/>
              </a:rPr>
              <a:t>,d </a:t>
            </a:r>
            <a:r>
              <a:rPr lang="en-US" sz="3200" dirty="0" err="1" smtClean="0">
                <a:latin typeface="Kruti Dev 016" pitchFamily="2" charset="0"/>
                <a:sym typeface="Wingdings"/>
              </a:rPr>
              <a:t>O;fDr</a:t>
            </a:r>
            <a:r>
              <a:rPr lang="en-US" sz="3200" dirty="0" smtClean="0">
                <a:latin typeface="Kruti Dev 016" pitchFamily="2" charset="0"/>
                <a:sym typeface="Wingdings"/>
              </a:rPr>
              <a:t> </a:t>
            </a:r>
            <a:r>
              <a:rPr lang="en-US" sz="3200" dirty="0" err="1" smtClean="0">
                <a:latin typeface="Kruti Dev 016" pitchFamily="2" charset="0"/>
                <a:sym typeface="Wingdings"/>
              </a:rPr>
              <a:t>dks</a:t>
            </a:r>
            <a:r>
              <a:rPr lang="en-US" sz="3200" dirty="0" smtClean="0">
                <a:latin typeface="Kruti Dev 016" pitchFamily="2" charset="0"/>
                <a:sym typeface="Wingdings"/>
              </a:rPr>
              <a:t> ,p-</a:t>
            </a:r>
            <a:r>
              <a:rPr lang="en-US" sz="3200" dirty="0" err="1" smtClean="0">
                <a:latin typeface="Kruti Dev 016" pitchFamily="2" charset="0"/>
                <a:sym typeface="Wingdings"/>
              </a:rPr>
              <a:t>vkbZ</a:t>
            </a:r>
            <a:r>
              <a:rPr lang="en-US" sz="3200" dirty="0" smtClean="0">
                <a:latin typeface="Kruti Dev 016" pitchFamily="2" charset="0"/>
                <a:sym typeface="Wingdings"/>
              </a:rPr>
              <a:t>-oh- </a:t>
            </a:r>
            <a:r>
              <a:rPr lang="en-US" sz="3200" dirty="0" err="1" smtClean="0">
                <a:latin typeface="Kruti Dev 016" pitchFamily="2" charset="0"/>
                <a:sym typeface="Wingdings"/>
              </a:rPr>
              <a:t>ijh</a:t>
            </a:r>
            <a:r>
              <a:rPr lang="en-US" sz="3200" dirty="0" smtClean="0">
                <a:latin typeface="Kruti Dev 016" pitchFamily="2" charset="0"/>
                <a:sym typeface="Wingdings"/>
              </a:rPr>
              <a:t>{</a:t>
            </a:r>
            <a:r>
              <a:rPr lang="en-US" sz="3200" dirty="0" err="1" smtClean="0">
                <a:latin typeface="Kruti Dev 016" pitchFamily="2" charset="0"/>
                <a:sym typeface="Wingdings"/>
              </a:rPr>
              <a:t>k.k</a:t>
            </a:r>
            <a:r>
              <a:rPr lang="en-US" sz="3200" dirty="0" smtClean="0">
                <a:latin typeface="Kruti Dev 016" pitchFamily="2" charset="0"/>
                <a:sym typeface="Wingdings"/>
              </a:rPr>
              <a:t> dh t:jr </a:t>
            </a:r>
            <a:r>
              <a:rPr lang="en-US" sz="3200" dirty="0" err="1" smtClean="0">
                <a:latin typeface="Kruti Dev 016" pitchFamily="2" charset="0"/>
                <a:sym typeface="Wingdings"/>
              </a:rPr>
              <a:t>D;ksa</a:t>
            </a:r>
            <a:r>
              <a:rPr lang="en-US" sz="3200" dirty="0" smtClean="0">
                <a:latin typeface="Kruti Dev 016" pitchFamily="2" charset="0"/>
                <a:sym typeface="Wingdings"/>
              </a:rPr>
              <a:t> </a:t>
            </a:r>
            <a:r>
              <a:rPr lang="en-US" sz="3200" dirty="0" err="1" smtClean="0">
                <a:latin typeface="Kruti Dev 016" pitchFamily="2" charset="0"/>
                <a:sym typeface="Wingdings"/>
              </a:rPr>
              <a:t>gSa</a:t>
            </a:r>
            <a:r>
              <a:rPr lang="en-US" sz="3200" dirty="0" smtClean="0">
                <a:latin typeface="Kruti Dev 016" pitchFamily="2" charset="0"/>
                <a:sym typeface="Wingdings"/>
              </a:rPr>
              <a:t> \</a:t>
            </a:r>
          </a:p>
          <a:p>
            <a:pPr marL="914400" lvl="1" indent="-457200" algn="just">
              <a:buNone/>
            </a:pPr>
            <a:r>
              <a:rPr lang="en-US" sz="3200" dirty="0" smtClean="0">
                <a:latin typeface="Kruti Dev 016" pitchFamily="2" charset="0"/>
                <a:sym typeface="Wingdings"/>
              </a:rPr>
              <a:t>	</a:t>
            </a:r>
            <a:r>
              <a:rPr lang="en-US" sz="3200" dirty="0" err="1" smtClean="0">
                <a:latin typeface="Kruti Dev 016" pitchFamily="2" charset="0"/>
              </a:rPr>
              <a:t>fooj.k</a:t>
            </a:r>
            <a:r>
              <a:rPr lang="en-US" sz="3200" dirty="0" smtClean="0">
                <a:latin typeface="Kruti Dev 016" pitchFamily="2" charset="0"/>
              </a:rPr>
              <a:t> </a:t>
            </a:r>
            <a:r>
              <a:rPr lang="en-US" sz="3200" dirty="0" err="1" smtClean="0">
                <a:latin typeface="Kruti Dev 016" pitchFamily="2" charset="0"/>
              </a:rPr>
              <a:t>nsa</a:t>
            </a:r>
            <a:r>
              <a:rPr lang="en-US" sz="3200" dirty="0" smtClean="0">
                <a:latin typeface="Kruti Dev 016" pitchFamily="2" charset="0"/>
              </a:rPr>
              <a:t> A </a:t>
            </a:r>
            <a:r>
              <a:rPr lang="en-US" sz="3200" dirty="0" err="1" smtClean="0">
                <a:latin typeface="Kruti Dev 016" pitchFamily="2" charset="0"/>
              </a:rPr>
              <a:t>D;ksa</a:t>
            </a:r>
            <a:r>
              <a:rPr lang="en-US" sz="3200" dirty="0" smtClean="0">
                <a:latin typeface="Kruti Dev 016" pitchFamily="2" charset="0"/>
              </a:rPr>
              <a:t> \</a:t>
            </a:r>
            <a:r>
              <a:rPr lang="en-US" sz="3200" dirty="0" smtClean="0"/>
              <a:t> </a:t>
            </a:r>
            <a:endParaRPr lang="en-US" sz="3200" dirty="0"/>
          </a:p>
          <a:p>
            <a:pPr marL="914400" lvl="1" indent="-457200" algn="just">
              <a:buFont typeface="Wingdings"/>
              <a:buChar char="F"/>
            </a:pPr>
            <a:r>
              <a:rPr lang="en-US" sz="3200" dirty="0" err="1" smtClean="0">
                <a:latin typeface="Kruti Dev 016" pitchFamily="2" charset="0"/>
                <a:sym typeface="Wingdings"/>
              </a:rPr>
              <a:t>D;k</a:t>
            </a:r>
            <a:r>
              <a:rPr lang="en-US" sz="3200" dirty="0" smtClean="0">
                <a:latin typeface="Kruti Dev 016" pitchFamily="2" charset="0"/>
                <a:sym typeface="Wingdings"/>
              </a:rPr>
              <a:t> </a:t>
            </a:r>
            <a:r>
              <a:rPr lang="en-US" sz="3200" dirty="0" err="1" smtClean="0">
                <a:latin typeface="Kruti Dev 016" pitchFamily="2" charset="0"/>
                <a:sym typeface="Wingdings"/>
              </a:rPr>
              <a:t>bl</a:t>
            </a:r>
            <a:r>
              <a:rPr lang="en-US" sz="3200" dirty="0" smtClean="0">
                <a:latin typeface="Kruti Dev 016" pitchFamily="2" charset="0"/>
                <a:sym typeface="Wingdings"/>
              </a:rPr>
              <a:t> </a:t>
            </a:r>
            <a:r>
              <a:rPr lang="en-US" sz="3200" dirty="0" err="1" smtClean="0">
                <a:latin typeface="Kruti Dev 016" pitchFamily="2" charset="0"/>
                <a:sym typeface="Wingdings"/>
              </a:rPr>
              <a:t>ifjfLFkfr</a:t>
            </a:r>
            <a:r>
              <a:rPr lang="en-US" sz="3200" dirty="0" smtClean="0">
                <a:latin typeface="Kruti Dev 016" pitchFamily="2" charset="0"/>
                <a:sym typeface="Wingdings"/>
              </a:rPr>
              <a:t> </a:t>
            </a:r>
            <a:r>
              <a:rPr lang="en-US" sz="3200" dirty="0" err="1" smtClean="0">
                <a:latin typeface="Kruti Dev 016" pitchFamily="2" charset="0"/>
                <a:sym typeface="Wingdings"/>
              </a:rPr>
              <a:t>esa</a:t>
            </a:r>
            <a:r>
              <a:rPr lang="en-US" sz="3200" dirty="0" smtClean="0">
                <a:latin typeface="Kruti Dev 016" pitchFamily="2" charset="0"/>
                <a:sym typeface="Wingdings"/>
              </a:rPr>
              <a:t> </a:t>
            </a:r>
            <a:r>
              <a:rPr lang="en-US" sz="3200" dirty="0" err="1" smtClean="0">
                <a:latin typeface="Kruti Dev 016" pitchFamily="2" charset="0"/>
                <a:sym typeface="Wingdings"/>
              </a:rPr>
              <a:t>fdlh</a:t>
            </a:r>
            <a:r>
              <a:rPr lang="en-US" sz="3200" dirty="0" smtClean="0">
                <a:latin typeface="Kruti Dev 016" pitchFamily="2" charset="0"/>
                <a:sym typeface="Wingdings"/>
              </a:rPr>
              <a:t> </a:t>
            </a:r>
            <a:r>
              <a:rPr lang="en-US" sz="3200" dirty="0" err="1" smtClean="0">
                <a:latin typeface="Kruti Dev 016" pitchFamily="2" charset="0"/>
                <a:sym typeface="Wingdings"/>
              </a:rPr>
              <a:t>vksj</a:t>
            </a:r>
            <a:r>
              <a:rPr lang="en-US" sz="3200" dirty="0" smtClean="0">
                <a:latin typeface="Kruti Dev 016" pitchFamily="2" charset="0"/>
                <a:sym typeface="Wingdings"/>
              </a:rPr>
              <a:t> ¼O;fDr½ </a:t>
            </a:r>
            <a:r>
              <a:rPr lang="en-US" sz="3200" dirty="0" err="1" smtClean="0">
                <a:latin typeface="Kruti Dev 016" pitchFamily="2" charset="0"/>
                <a:sym typeface="Wingdings"/>
              </a:rPr>
              <a:t>dks</a:t>
            </a:r>
            <a:r>
              <a:rPr lang="en-US" sz="3200" dirty="0" smtClean="0">
                <a:latin typeface="Kruti Dev 016" pitchFamily="2" charset="0"/>
                <a:sym typeface="Wingdings"/>
              </a:rPr>
              <a:t> ,p-</a:t>
            </a:r>
            <a:r>
              <a:rPr lang="en-US" sz="3200" dirty="0" err="1" smtClean="0">
                <a:latin typeface="Kruti Dev 016" pitchFamily="2" charset="0"/>
                <a:sym typeface="Wingdings"/>
              </a:rPr>
              <a:t>vkbZ</a:t>
            </a:r>
            <a:r>
              <a:rPr lang="en-US" sz="3200" dirty="0" smtClean="0">
                <a:latin typeface="Kruti Dev 016" pitchFamily="2" charset="0"/>
                <a:sym typeface="Wingdings"/>
              </a:rPr>
              <a:t>-oh- </a:t>
            </a:r>
            <a:r>
              <a:rPr lang="en-US" sz="3200" dirty="0" err="1" smtClean="0">
                <a:latin typeface="Kruti Dev 016" pitchFamily="2" charset="0"/>
                <a:sym typeface="Wingdings"/>
              </a:rPr>
              <a:t>ijh</a:t>
            </a:r>
            <a:r>
              <a:rPr lang="en-US" sz="3200" dirty="0" smtClean="0">
                <a:latin typeface="Kruti Dev 016" pitchFamily="2" charset="0"/>
                <a:sym typeface="Wingdings"/>
              </a:rPr>
              <a:t>{</a:t>
            </a:r>
            <a:r>
              <a:rPr lang="en-US" sz="3200" dirty="0" err="1" smtClean="0">
                <a:latin typeface="Kruti Dev 016" pitchFamily="2" charset="0"/>
                <a:sym typeface="Wingdings"/>
              </a:rPr>
              <a:t>k.k</a:t>
            </a:r>
            <a:r>
              <a:rPr lang="en-US" sz="3200" dirty="0" smtClean="0">
                <a:latin typeface="Kruti Dev 016" pitchFamily="2" charset="0"/>
                <a:sym typeface="Wingdings"/>
              </a:rPr>
              <a:t> dh t:jr </a:t>
            </a:r>
            <a:r>
              <a:rPr lang="en-US" sz="3200" dirty="0" err="1" smtClean="0">
                <a:latin typeface="Kruti Dev 016" pitchFamily="2" charset="0"/>
                <a:sym typeface="Wingdings"/>
              </a:rPr>
              <a:t>gSa</a:t>
            </a:r>
            <a:r>
              <a:rPr lang="en-US" sz="3200" dirty="0" smtClean="0">
                <a:latin typeface="Kruti Dev 016" pitchFamily="2" charset="0"/>
                <a:sym typeface="Wingdings"/>
              </a:rPr>
              <a:t> \ mnkgj.kr % ¼,d </a:t>
            </a:r>
            <a:r>
              <a:rPr lang="en-US" sz="3200" dirty="0" err="1" smtClean="0">
                <a:latin typeface="Kruti Dev 016" pitchFamily="2" charset="0"/>
                <a:sym typeface="Wingdings"/>
              </a:rPr>
              <a:t>lkFkh</a:t>
            </a:r>
            <a:r>
              <a:rPr lang="en-US" sz="3200" dirty="0" smtClean="0">
                <a:latin typeface="Kruti Dev 016" pitchFamily="2" charset="0"/>
                <a:sym typeface="Wingdings"/>
              </a:rPr>
              <a:t> tksM+k½</a:t>
            </a:r>
            <a:r>
              <a:rPr lang="en-US" sz="3200" dirty="0" smtClean="0"/>
              <a:t> </a:t>
            </a:r>
          </a:p>
          <a:p>
            <a:pPr marL="914400" lvl="1" indent="-457200" algn="just">
              <a:buNone/>
            </a:pPr>
            <a:r>
              <a:rPr lang="en-US" sz="3200" dirty="0" smtClean="0"/>
              <a:t>	</a:t>
            </a:r>
            <a:r>
              <a:rPr lang="en-US" sz="2800" dirty="0" smtClean="0"/>
              <a:t>(a sexual </a:t>
            </a:r>
            <a:r>
              <a:rPr lang="en-US" sz="2800" dirty="0"/>
              <a:t>partner</a:t>
            </a:r>
            <a:r>
              <a:rPr lang="en-US" sz="2800" dirty="0" smtClean="0"/>
              <a:t>) </a:t>
            </a:r>
            <a:endParaRPr lang="en-US" sz="2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9D3364C0-CB4D-43B1-B45F-A6628E7C1597}" type="slidenum">
              <a:rPr lang="en-US"/>
              <a:pPr/>
              <a:t>3</a:t>
            </a:fld>
            <a:endParaRPr lang="en-US"/>
          </a:p>
        </p:txBody>
      </p:sp>
      <p:sp>
        <p:nvSpPr>
          <p:cNvPr id="172034" name="AutoShape 2"/>
          <p:cNvSpPr>
            <a:spLocks noGrp="1" noChangeArrowheads="1"/>
          </p:cNvSpPr>
          <p:nvPr>
            <p:ph type="title"/>
          </p:nvPr>
        </p:nvSpPr>
        <p:spPr/>
        <p:txBody>
          <a:bodyPr/>
          <a:lstStyle/>
          <a:p>
            <a:pPr algn="ctr"/>
            <a:r>
              <a:rPr lang="en-IN" sz="6600" dirty="0" err="1" smtClean="0">
                <a:latin typeface="Kruti Dev 016" pitchFamily="2" charset="0"/>
              </a:rPr>
              <a:t>ppkZ</a:t>
            </a:r>
            <a:r>
              <a:rPr lang="en-IN" sz="6600" dirty="0" smtClean="0">
                <a:latin typeface="Kruti Dev 016" pitchFamily="2" charset="0"/>
              </a:rPr>
              <a:t> </a:t>
            </a:r>
            <a:r>
              <a:rPr lang="en-IN" sz="6600" dirty="0" err="1" smtClean="0">
                <a:latin typeface="Kruti Dev 016" pitchFamily="2" charset="0"/>
              </a:rPr>
              <a:t>iz'u</a:t>
            </a:r>
            <a:r>
              <a:rPr lang="en-IN" sz="6600" dirty="0" smtClean="0">
                <a:latin typeface="Kruti Dev 016" pitchFamily="2" charset="0"/>
              </a:rPr>
              <a:t> </a:t>
            </a:r>
            <a:endParaRPr lang="en-US" sz="4800" dirty="0"/>
          </a:p>
        </p:txBody>
      </p:sp>
      <p:sp>
        <p:nvSpPr>
          <p:cNvPr id="172035" name="Rectangle 3"/>
          <p:cNvSpPr>
            <a:spLocks noGrp="1" noChangeArrowheads="1"/>
          </p:cNvSpPr>
          <p:nvPr>
            <p:ph type="body" idx="1"/>
          </p:nvPr>
        </p:nvSpPr>
        <p:spPr>
          <a:xfrm>
            <a:off x="816432" y="2286000"/>
            <a:ext cx="8153400" cy="4038600"/>
          </a:xfrm>
        </p:spPr>
        <p:txBody>
          <a:bodyPr/>
          <a:lstStyle/>
          <a:p>
            <a:pPr lvl="0"/>
            <a:r>
              <a:rPr lang="en-IN" dirty="0" err="1" smtClean="0">
                <a:latin typeface="Kruti Dev 016" pitchFamily="2" charset="0"/>
              </a:rPr>
              <a:t>vke</a:t>
            </a:r>
            <a:r>
              <a:rPr lang="en-IN" dirty="0" smtClean="0">
                <a:latin typeface="Kruti Dev 016" pitchFamily="2" charset="0"/>
              </a:rPr>
              <a:t> </a:t>
            </a:r>
            <a:r>
              <a:rPr lang="en-IN" dirty="0" err="1" smtClean="0">
                <a:latin typeface="Kruti Dev 016" pitchFamily="2" charset="0"/>
              </a:rPr>
              <a:t>rkSj</a:t>
            </a:r>
            <a:r>
              <a:rPr lang="en-IN" dirty="0" smtClean="0">
                <a:latin typeface="Kruti Dev 016" pitchFamily="2" charset="0"/>
              </a:rPr>
              <a:t> </a:t>
            </a:r>
            <a:r>
              <a:rPr lang="en-IN" dirty="0" err="1" smtClean="0">
                <a:latin typeface="Kruti Dev 016" pitchFamily="2" charset="0"/>
              </a:rPr>
              <a:t>ij</a:t>
            </a:r>
            <a:r>
              <a:rPr lang="en-IN" dirty="0" smtClean="0">
                <a:latin typeface="Kruti Dev 016" pitchFamily="2" charset="0"/>
              </a:rPr>
              <a:t>] </a:t>
            </a:r>
            <a:r>
              <a:rPr lang="en-IN" dirty="0" err="1" smtClean="0">
                <a:latin typeface="Kruti Dev 016" pitchFamily="2" charset="0"/>
              </a:rPr>
              <a:t>vkbZ-lh-Vh-lh</a:t>
            </a:r>
            <a:r>
              <a:rPr lang="en-IN" dirty="0" smtClean="0">
                <a:latin typeface="Kruti Dev 016" pitchFamily="2" charset="0"/>
              </a:rPr>
              <a:t>-  </a:t>
            </a:r>
            <a:r>
              <a:rPr lang="en-IN" dirty="0" err="1" smtClean="0">
                <a:latin typeface="Kruti Dev 016" pitchFamily="2" charset="0"/>
              </a:rPr>
              <a:t>fdl</a:t>
            </a:r>
            <a:r>
              <a:rPr lang="en-IN" dirty="0" smtClean="0">
                <a:latin typeface="Kruti Dev 016" pitchFamily="2" charset="0"/>
              </a:rPr>
              <a:t> </a:t>
            </a:r>
            <a:r>
              <a:rPr lang="en-IN" dirty="0" err="1" smtClean="0">
                <a:latin typeface="Kruti Dev 016" pitchFamily="2" charset="0"/>
              </a:rPr>
              <a:t>rjg</a:t>
            </a:r>
            <a:r>
              <a:rPr lang="en-IN" dirty="0" smtClean="0">
                <a:latin typeface="Kruti Dev 016" pitchFamily="2" charset="0"/>
              </a:rPr>
              <a:t> </a:t>
            </a:r>
            <a:r>
              <a:rPr lang="en-IN" dirty="0" err="1" smtClean="0">
                <a:latin typeface="Kruti Dev 016" pitchFamily="2" charset="0"/>
              </a:rPr>
              <a:t>vius</a:t>
            </a:r>
            <a:r>
              <a:rPr lang="en-IN" dirty="0" smtClean="0">
                <a:latin typeface="Kruti Dev 016" pitchFamily="2" charset="0"/>
              </a:rPr>
              <a:t> </a:t>
            </a:r>
            <a:r>
              <a:rPr lang="en-IN" dirty="0" err="1" smtClean="0">
                <a:latin typeface="Kruti Dev 016" pitchFamily="2" charset="0"/>
              </a:rPr>
              <a:t>ejhtksa</a:t>
            </a:r>
            <a:r>
              <a:rPr lang="en-IN" dirty="0" smtClean="0">
                <a:latin typeface="Kruti Dev 016" pitchFamily="2" charset="0"/>
              </a:rPr>
              <a:t> dh </a:t>
            </a:r>
            <a:r>
              <a:rPr lang="en-IN" dirty="0" err="1" smtClean="0">
                <a:latin typeface="Kruti Dev 016" pitchFamily="2" charset="0"/>
              </a:rPr>
              <a:t>lsok</a:t>
            </a:r>
            <a:r>
              <a:rPr lang="en-IN" dirty="0" smtClean="0">
                <a:latin typeface="Kruti Dev 016" pitchFamily="2" charset="0"/>
              </a:rPr>
              <a:t> </a:t>
            </a:r>
            <a:r>
              <a:rPr lang="en-IN" dirty="0" err="1" smtClean="0">
                <a:latin typeface="Kruti Dev 016" pitchFamily="2" charset="0"/>
              </a:rPr>
              <a:t>djrk</a:t>
            </a:r>
            <a:r>
              <a:rPr lang="en-IN" dirty="0" smtClean="0">
                <a:latin typeface="Kruti Dev 016" pitchFamily="2" charset="0"/>
              </a:rPr>
              <a:t> </a:t>
            </a:r>
            <a:r>
              <a:rPr lang="en-IN" dirty="0" err="1" smtClean="0">
                <a:latin typeface="Kruti Dev 016" pitchFamily="2" charset="0"/>
              </a:rPr>
              <a:t>gS</a:t>
            </a:r>
            <a:r>
              <a:rPr lang="en-IN" dirty="0" smtClean="0">
                <a:latin typeface="Kruti Dev 016" pitchFamily="2" charset="0"/>
              </a:rPr>
              <a:t>\</a:t>
            </a:r>
            <a:endParaRPr lang="en-US" sz="2400" dirty="0" smtClean="0">
              <a:latin typeface="Kruti Dev 016" pitchFamily="2" charset="0"/>
            </a:endParaRPr>
          </a:p>
          <a:p>
            <a:pPr lvl="0"/>
            <a:r>
              <a:rPr lang="en-IN" dirty="0" err="1" smtClean="0">
                <a:latin typeface="Kruti Dev 016" pitchFamily="2" charset="0"/>
              </a:rPr>
              <a:t>D;k</a:t>
            </a:r>
            <a:r>
              <a:rPr lang="en-IN" dirty="0" smtClean="0">
                <a:latin typeface="Kruti Dev 016" pitchFamily="2" charset="0"/>
              </a:rPr>
              <a:t> </a:t>
            </a:r>
            <a:r>
              <a:rPr lang="en-IN" dirty="0" err="1" smtClean="0">
                <a:latin typeface="Kruti Dev 016" pitchFamily="2" charset="0"/>
              </a:rPr>
              <a:t>rqEgsa</a:t>
            </a:r>
            <a:r>
              <a:rPr lang="en-IN" dirty="0" smtClean="0">
                <a:latin typeface="Kruti Dev 016" pitchFamily="2" charset="0"/>
              </a:rPr>
              <a:t> irk </a:t>
            </a:r>
            <a:r>
              <a:rPr lang="en-IN" dirty="0" err="1" smtClean="0">
                <a:latin typeface="Kruti Dev 016" pitchFamily="2" charset="0"/>
              </a:rPr>
              <a:t>gS</a:t>
            </a:r>
            <a:r>
              <a:rPr lang="en-IN" dirty="0" smtClean="0">
                <a:latin typeface="Kruti Dev 016" pitchFamily="2" charset="0"/>
              </a:rPr>
              <a:t> </a:t>
            </a:r>
            <a:r>
              <a:rPr lang="en-IN" dirty="0" err="1" smtClean="0">
                <a:latin typeface="Kruti Dev 016" pitchFamily="2" charset="0"/>
              </a:rPr>
              <a:t>vkbZ-lh-Vh-lh</a:t>
            </a:r>
            <a:r>
              <a:rPr lang="en-IN" dirty="0" smtClean="0">
                <a:latin typeface="Kruti Dev 016" pitchFamily="2" charset="0"/>
              </a:rPr>
              <a:t>-  </a:t>
            </a:r>
            <a:r>
              <a:rPr lang="en-IN" dirty="0" err="1" smtClean="0">
                <a:latin typeface="Kruti Dev 016" pitchFamily="2" charset="0"/>
              </a:rPr>
              <a:t>xzkgd</a:t>
            </a:r>
            <a:r>
              <a:rPr lang="en-IN" dirty="0" smtClean="0">
                <a:latin typeface="Kruti Dev 016" pitchFamily="2" charset="0"/>
              </a:rPr>
              <a:t> </a:t>
            </a:r>
            <a:r>
              <a:rPr lang="en-IN" dirty="0" err="1" smtClean="0">
                <a:latin typeface="Kruti Dev 016" pitchFamily="2" charset="0"/>
              </a:rPr>
              <a:t>fdruh</a:t>
            </a:r>
            <a:r>
              <a:rPr lang="en-IN" dirty="0" smtClean="0">
                <a:latin typeface="Kruti Dev 016" pitchFamily="2" charset="0"/>
              </a:rPr>
              <a:t> </a:t>
            </a:r>
            <a:r>
              <a:rPr lang="en-IN" dirty="0" err="1" smtClean="0">
                <a:latin typeface="Kruti Dev 016" pitchFamily="2" charset="0"/>
              </a:rPr>
              <a:t>nwj</a:t>
            </a:r>
            <a:r>
              <a:rPr lang="en-IN" dirty="0" smtClean="0">
                <a:latin typeface="Kruti Dev 016" pitchFamily="2" charset="0"/>
              </a:rPr>
              <a:t> </a:t>
            </a:r>
            <a:r>
              <a:rPr lang="en-IN" dirty="0" err="1" smtClean="0">
                <a:latin typeface="Kruti Dev 016" pitchFamily="2" charset="0"/>
              </a:rPr>
              <a:t>ls</a:t>
            </a:r>
            <a:r>
              <a:rPr lang="en-IN" dirty="0" smtClean="0">
                <a:latin typeface="Kruti Dev 016" pitchFamily="2" charset="0"/>
              </a:rPr>
              <a:t> </a:t>
            </a:r>
            <a:r>
              <a:rPr lang="en-IN" dirty="0" err="1" smtClean="0">
                <a:latin typeface="Kruti Dev 016" pitchFamily="2" charset="0"/>
              </a:rPr>
              <a:t>vk</a:t>
            </a:r>
            <a:r>
              <a:rPr lang="en-IN" dirty="0" smtClean="0">
                <a:latin typeface="Kruti Dev 016" pitchFamily="2" charset="0"/>
              </a:rPr>
              <a:t>, </a:t>
            </a:r>
            <a:r>
              <a:rPr lang="en-IN" dirty="0" err="1" smtClean="0">
                <a:latin typeface="Kruti Dev 016" pitchFamily="2" charset="0"/>
              </a:rPr>
              <a:t>gSa</a:t>
            </a:r>
            <a:r>
              <a:rPr lang="en-IN" dirty="0" smtClean="0">
                <a:latin typeface="Kruti Dev 016" pitchFamily="2" charset="0"/>
              </a:rPr>
              <a:t> </a:t>
            </a:r>
            <a:r>
              <a:rPr lang="en-IN" dirty="0" err="1" smtClean="0">
                <a:latin typeface="Kruti Dev 016" pitchFamily="2" charset="0"/>
              </a:rPr>
              <a:t>vkSj</a:t>
            </a:r>
            <a:r>
              <a:rPr lang="en-IN" dirty="0" smtClean="0">
                <a:latin typeface="Kruti Dev 016" pitchFamily="2" charset="0"/>
              </a:rPr>
              <a:t> </a:t>
            </a:r>
            <a:r>
              <a:rPr lang="en-IN" dirty="0" err="1" smtClean="0">
                <a:latin typeface="Kruti Dev 016" pitchFamily="2" charset="0"/>
              </a:rPr>
              <a:t>dSls</a:t>
            </a:r>
            <a:r>
              <a:rPr lang="en-IN" dirty="0" smtClean="0">
                <a:latin typeface="Kruti Dev 016" pitchFamily="2" charset="0"/>
              </a:rPr>
              <a:t> ;k=k dh \ </a:t>
            </a:r>
            <a:endParaRPr lang="en-US" sz="2400" dirty="0" smtClean="0">
              <a:latin typeface="Kruti Dev 016" pitchFamily="2" charset="0"/>
            </a:endParaRPr>
          </a:p>
          <a:p>
            <a:pPr lvl="0"/>
            <a:r>
              <a:rPr lang="en-IN" dirty="0" err="1" smtClean="0">
                <a:latin typeface="Kruti Dev 016" pitchFamily="2" charset="0"/>
              </a:rPr>
              <a:t>fdu</a:t>
            </a:r>
            <a:r>
              <a:rPr lang="en-IN" dirty="0" smtClean="0">
                <a:latin typeface="Kruti Dev 016" pitchFamily="2" charset="0"/>
              </a:rPr>
              <a:t> </a:t>
            </a:r>
            <a:r>
              <a:rPr lang="en-IN" dirty="0" err="1" smtClean="0">
                <a:latin typeface="Kruti Dev 016" pitchFamily="2" charset="0"/>
              </a:rPr>
              <a:t>vLirky</a:t>
            </a:r>
            <a:r>
              <a:rPr lang="en-IN" dirty="0" smtClean="0">
                <a:latin typeface="Kruti Dev 016" pitchFamily="2" charset="0"/>
              </a:rPr>
              <a:t> </a:t>
            </a:r>
            <a:r>
              <a:rPr lang="en-IN" dirty="0" err="1" smtClean="0">
                <a:latin typeface="Kruti Dev 016" pitchFamily="2" charset="0"/>
              </a:rPr>
              <a:t>bdkbZ;ksa</a:t>
            </a:r>
            <a:r>
              <a:rPr lang="en-IN" dirty="0" smtClean="0">
                <a:latin typeface="Kruti Dev 016" pitchFamily="2" charset="0"/>
              </a:rPr>
              <a:t> </a:t>
            </a:r>
            <a:r>
              <a:rPr lang="en-IN" dirty="0" err="1" smtClean="0">
                <a:latin typeface="Kruti Dev 016" pitchFamily="2" charset="0"/>
              </a:rPr>
              <a:t>ls</a:t>
            </a:r>
            <a:r>
              <a:rPr lang="en-IN" dirty="0" smtClean="0">
                <a:latin typeface="Kruti Dev 016" pitchFamily="2" charset="0"/>
              </a:rPr>
              <a:t> </a:t>
            </a:r>
            <a:r>
              <a:rPr lang="en-IN" dirty="0" err="1" smtClean="0">
                <a:latin typeface="Kruti Dev 016" pitchFamily="2" charset="0"/>
              </a:rPr>
              <a:t>vkbZ-lh-Vh-lh</a:t>
            </a:r>
            <a:r>
              <a:rPr lang="en-IN" dirty="0" smtClean="0">
                <a:latin typeface="Kruti Dev 016" pitchFamily="2" charset="0"/>
              </a:rPr>
              <a:t>-  </a:t>
            </a:r>
            <a:r>
              <a:rPr lang="en-IN" dirty="0" err="1" smtClean="0">
                <a:latin typeface="Kruti Dev 016" pitchFamily="2" charset="0"/>
              </a:rPr>
              <a:t>xzkgd</a:t>
            </a:r>
            <a:r>
              <a:rPr lang="en-IN" dirty="0" smtClean="0">
                <a:latin typeface="Kruti Dev 016" pitchFamily="2" charset="0"/>
              </a:rPr>
              <a:t> </a:t>
            </a:r>
            <a:r>
              <a:rPr lang="en-IN" dirty="0" err="1" smtClean="0">
                <a:latin typeface="Kruti Dev 016" pitchFamily="2" charset="0"/>
              </a:rPr>
              <a:t>vke</a:t>
            </a:r>
            <a:r>
              <a:rPr lang="en-IN" dirty="0" smtClean="0">
                <a:latin typeface="Kruti Dev 016" pitchFamily="2" charset="0"/>
              </a:rPr>
              <a:t> </a:t>
            </a:r>
            <a:r>
              <a:rPr lang="en-IN" dirty="0" err="1" smtClean="0">
                <a:latin typeface="Kruti Dev 016" pitchFamily="2" charset="0"/>
              </a:rPr>
              <a:t>rkSj</a:t>
            </a:r>
            <a:r>
              <a:rPr lang="en-IN" dirty="0" smtClean="0">
                <a:latin typeface="Kruti Dev 016" pitchFamily="2" charset="0"/>
              </a:rPr>
              <a:t> </a:t>
            </a:r>
            <a:r>
              <a:rPr lang="en-IN" dirty="0" err="1" smtClean="0">
                <a:latin typeface="Kruti Dev 016" pitchFamily="2" charset="0"/>
              </a:rPr>
              <a:t>ls</a:t>
            </a:r>
            <a:r>
              <a:rPr lang="en-IN" dirty="0" smtClean="0">
                <a:latin typeface="Kruti Dev 016" pitchFamily="2" charset="0"/>
              </a:rPr>
              <a:t> </a:t>
            </a:r>
            <a:r>
              <a:rPr lang="en-IN" dirty="0" err="1" smtClean="0">
                <a:latin typeface="Kruti Dev 016" pitchFamily="2" charset="0"/>
              </a:rPr>
              <a:t>vk</a:t>
            </a:r>
            <a:r>
              <a:rPr lang="en-IN" dirty="0" smtClean="0">
                <a:latin typeface="Kruti Dev 016" pitchFamily="2" charset="0"/>
              </a:rPr>
              <a:t>, </a:t>
            </a:r>
            <a:r>
              <a:rPr lang="en-IN" dirty="0" err="1" smtClean="0">
                <a:latin typeface="Kruti Dev 016" pitchFamily="2" charset="0"/>
              </a:rPr>
              <a:t>gSa</a:t>
            </a:r>
            <a:r>
              <a:rPr lang="en-IN" dirty="0" smtClean="0">
                <a:latin typeface="Kruti Dev 016" pitchFamily="2" charset="0"/>
              </a:rPr>
              <a:t> \ </a:t>
            </a:r>
            <a:endParaRPr lang="en-US" sz="2400" dirty="0" smtClean="0">
              <a:latin typeface="Kruti Dev 016" pitchFamily="2" charset="0"/>
            </a:endParaRPr>
          </a:p>
          <a:p>
            <a:pPr lvl="0"/>
            <a:r>
              <a:rPr lang="en-IN" dirty="0" err="1" smtClean="0">
                <a:latin typeface="Kruti Dev 016" pitchFamily="2" charset="0"/>
              </a:rPr>
              <a:t>fdu</a:t>
            </a:r>
            <a:r>
              <a:rPr lang="en-IN" dirty="0" smtClean="0">
                <a:latin typeface="Kruti Dev 016" pitchFamily="2" charset="0"/>
              </a:rPr>
              <a:t> </a:t>
            </a:r>
            <a:r>
              <a:rPr lang="en-IN" dirty="0" err="1" smtClean="0">
                <a:latin typeface="Kruti Dev 016" pitchFamily="2" charset="0"/>
              </a:rPr>
              <a:t>lkeqnkf;d</a:t>
            </a:r>
            <a:r>
              <a:rPr lang="en-IN" dirty="0" smtClean="0">
                <a:latin typeface="Kruti Dev 016" pitchFamily="2" charset="0"/>
              </a:rPr>
              <a:t> </a:t>
            </a:r>
            <a:r>
              <a:rPr lang="en-IN" dirty="0" err="1" smtClean="0">
                <a:latin typeface="Kruti Dev 016" pitchFamily="2" charset="0"/>
              </a:rPr>
              <a:t>laxBuksa</a:t>
            </a:r>
            <a:r>
              <a:rPr lang="en-IN" dirty="0" smtClean="0">
                <a:latin typeface="Kruti Dev 016" pitchFamily="2" charset="0"/>
              </a:rPr>
              <a:t> </a:t>
            </a:r>
            <a:r>
              <a:rPr lang="en-IN" dirty="0" err="1" smtClean="0">
                <a:latin typeface="Kruti Dev 016" pitchFamily="2" charset="0"/>
              </a:rPr>
              <a:t>ls</a:t>
            </a:r>
            <a:r>
              <a:rPr lang="en-IN" dirty="0" smtClean="0">
                <a:latin typeface="Kruti Dev 016" pitchFamily="2" charset="0"/>
              </a:rPr>
              <a:t> </a:t>
            </a:r>
            <a:r>
              <a:rPr lang="en-IN" dirty="0" err="1" smtClean="0">
                <a:latin typeface="Kruti Dev 016" pitchFamily="2" charset="0"/>
              </a:rPr>
              <a:t>vkids</a:t>
            </a:r>
            <a:r>
              <a:rPr lang="en-IN" dirty="0" smtClean="0">
                <a:latin typeface="Kruti Dev 016" pitchFamily="2" charset="0"/>
              </a:rPr>
              <a:t> </a:t>
            </a:r>
            <a:r>
              <a:rPr lang="en-IN" dirty="0" err="1" smtClean="0">
                <a:latin typeface="Kruti Dev 016" pitchFamily="2" charset="0"/>
              </a:rPr>
              <a:t>vkbZ-lh-Vh-lh</a:t>
            </a:r>
            <a:r>
              <a:rPr lang="en-IN" dirty="0" smtClean="0">
                <a:latin typeface="Kruti Dev 016" pitchFamily="2" charset="0"/>
              </a:rPr>
              <a:t>-  </a:t>
            </a:r>
            <a:r>
              <a:rPr lang="en-IN" dirty="0" err="1" smtClean="0">
                <a:latin typeface="Kruti Dev 016" pitchFamily="2" charset="0"/>
              </a:rPr>
              <a:t>xzkgd</a:t>
            </a:r>
            <a:r>
              <a:rPr lang="en-IN" dirty="0" smtClean="0">
                <a:latin typeface="Kruti Dev 016" pitchFamily="2" charset="0"/>
              </a:rPr>
              <a:t> </a:t>
            </a:r>
            <a:r>
              <a:rPr lang="en-IN" dirty="0" err="1" smtClean="0">
                <a:latin typeface="Kruti Dev 016" pitchFamily="2" charset="0"/>
              </a:rPr>
              <a:t>T;knkrj</a:t>
            </a:r>
            <a:r>
              <a:rPr lang="en-IN" dirty="0" smtClean="0">
                <a:latin typeface="Kruti Dev 016" pitchFamily="2" charset="0"/>
              </a:rPr>
              <a:t> </a:t>
            </a:r>
            <a:r>
              <a:rPr lang="en-IN" dirty="0" err="1" smtClean="0">
                <a:latin typeface="Kruti Dev 016" pitchFamily="2" charset="0"/>
              </a:rPr>
              <a:t>vk</a:t>
            </a:r>
            <a:r>
              <a:rPr lang="en-IN" dirty="0" smtClean="0">
                <a:latin typeface="Kruti Dev 016" pitchFamily="2" charset="0"/>
              </a:rPr>
              <a:t>, </a:t>
            </a:r>
            <a:r>
              <a:rPr lang="en-IN" dirty="0" err="1" smtClean="0">
                <a:latin typeface="Kruti Dev 016" pitchFamily="2" charset="0"/>
              </a:rPr>
              <a:t>gSa</a:t>
            </a:r>
            <a:r>
              <a:rPr lang="en-IN" dirty="0" smtClean="0">
                <a:latin typeface="Kruti Dev 016" pitchFamily="2" charset="0"/>
              </a:rPr>
              <a:t> \ </a:t>
            </a:r>
            <a:endParaRPr lang="en-US" sz="2400" dirty="0" smtClean="0">
              <a:latin typeface="Kruti Dev 016" pitchFamily="2" charset="0"/>
            </a:endParaRPr>
          </a:p>
          <a:p>
            <a:pPr lvl="0"/>
            <a:r>
              <a:rPr lang="en-IN" dirty="0" err="1" smtClean="0">
                <a:latin typeface="Kruti Dev 016" pitchFamily="2" charset="0"/>
              </a:rPr>
              <a:t>fdu</a:t>
            </a:r>
            <a:r>
              <a:rPr lang="en-IN" dirty="0" smtClean="0">
                <a:latin typeface="Kruti Dev 016" pitchFamily="2" charset="0"/>
              </a:rPr>
              <a:t> </a:t>
            </a:r>
            <a:r>
              <a:rPr lang="en-IN" dirty="0" err="1" smtClean="0">
                <a:latin typeface="Kruti Dev 016" pitchFamily="2" charset="0"/>
              </a:rPr>
              <a:t>vLirky</a:t>
            </a:r>
            <a:r>
              <a:rPr lang="en-IN" dirty="0" smtClean="0">
                <a:latin typeface="Kruti Dev 016" pitchFamily="2" charset="0"/>
              </a:rPr>
              <a:t> </a:t>
            </a:r>
            <a:r>
              <a:rPr lang="en-IN" dirty="0" err="1" smtClean="0">
                <a:latin typeface="Kruti Dev 016" pitchFamily="2" charset="0"/>
              </a:rPr>
              <a:t>bdkbZ;ksa</a:t>
            </a:r>
            <a:r>
              <a:rPr lang="en-IN" dirty="0" smtClean="0">
                <a:latin typeface="Kruti Dev 016" pitchFamily="2" charset="0"/>
              </a:rPr>
              <a:t> </a:t>
            </a:r>
            <a:r>
              <a:rPr lang="en-IN" dirty="0" err="1" smtClean="0">
                <a:latin typeface="Kruti Dev 016" pitchFamily="2" charset="0"/>
              </a:rPr>
              <a:t>ds</a:t>
            </a:r>
            <a:r>
              <a:rPr lang="en-IN" dirty="0" smtClean="0">
                <a:latin typeface="Kruti Dev 016" pitchFamily="2" charset="0"/>
              </a:rPr>
              <a:t> </a:t>
            </a:r>
            <a:r>
              <a:rPr lang="en-IN" dirty="0" err="1" smtClean="0">
                <a:latin typeface="Kruti Dev 016" pitchFamily="2" charset="0"/>
              </a:rPr>
              <a:t>fy</a:t>
            </a:r>
            <a:r>
              <a:rPr lang="en-IN" dirty="0" smtClean="0">
                <a:latin typeface="Kruti Dev 016" pitchFamily="2" charset="0"/>
              </a:rPr>
              <a:t>, </a:t>
            </a:r>
            <a:r>
              <a:rPr lang="en-IN" dirty="0" err="1" smtClean="0">
                <a:latin typeface="Kruti Dev 016" pitchFamily="2" charset="0"/>
              </a:rPr>
              <a:t>vkius</a:t>
            </a:r>
            <a:r>
              <a:rPr lang="en-IN" dirty="0" smtClean="0">
                <a:latin typeface="Kruti Dev 016" pitchFamily="2" charset="0"/>
              </a:rPr>
              <a:t> </a:t>
            </a:r>
            <a:r>
              <a:rPr lang="en-IN" dirty="0" err="1" smtClean="0">
                <a:latin typeface="Kruti Dev 016" pitchFamily="2" charset="0"/>
              </a:rPr>
              <a:t>vius</a:t>
            </a:r>
            <a:r>
              <a:rPr lang="en-IN" dirty="0" smtClean="0">
                <a:latin typeface="Kruti Dev 016" pitchFamily="2" charset="0"/>
              </a:rPr>
              <a:t> </a:t>
            </a:r>
            <a:r>
              <a:rPr lang="en-IN" dirty="0" err="1" smtClean="0">
                <a:latin typeface="Kruti Dev 016" pitchFamily="2" charset="0"/>
              </a:rPr>
              <a:t>xzkgdksa</a:t>
            </a:r>
            <a:r>
              <a:rPr lang="en-IN" dirty="0" smtClean="0">
                <a:latin typeface="Kruti Dev 016" pitchFamily="2" charset="0"/>
              </a:rPr>
              <a:t> </a:t>
            </a:r>
            <a:r>
              <a:rPr lang="en-IN" dirty="0" err="1" smtClean="0">
                <a:latin typeface="Kruti Dev 016" pitchFamily="2" charset="0"/>
              </a:rPr>
              <a:t>dks</a:t>
            </a:r>
            <a:r>
              <a:rPr lang="en-IN" dirty="0" smtClean="0">
                <a:latin typeface="Kruti Dev 016" pitchFamily="2" charset="0"/>
              </a:rPr>
              <a:t> </a:t>
            </a:r>
            <a:r>
              <a:rPr lang="en-IN" dirty="0" err="1" smtClean="0">
                <a:latin typeface="Kruti Dev 016" pitchFamily="2" charset="0"/>
              </a:rPr>
              <a:t>Hksstk</a:t>
            </a:r>
            <a:r>
              <a:rPr lang="en-IN" dirty="0" smtClean="0">
                <a:latin typeface="Kruti Dev 016" pitchFamily="2" charset="0"/>
              </a:rPr>
              <a:t>\</a:t>
            </a:r>
            <a:endParaRPr lang="en-US" sz="2400" dirty="0" smtClean="0">
              <a:latin typeface="Kruti Dev 016" pitchFamily="2" charset="0"/>
            </a:endParaRPr>
          </a:p>
          <a:p>
            <a:pPr lvl="0"/>
            <a:r>
              <a:rPr lang="en-IN" dirty="0" err="1" smtClean="0">
                <a:latin typeface="Kruti Dev 016" pitchFamily="2" charset="0"/>
              </a:rPr>
              <a:t>fdu</a:t>
            </a:r>
            <a:r>
              <a:rPr lang="en-IN" dirty="0" smtClean="0">
                <a:latin typeface="Kruti Dev 016" pitchFamily="2" charset="0"/>
              </a:rPr>
              <a:t> </a:t>
            </a:r>
            <a:r>
              <a:rPr lang="en-IN" dirty="0" err="1" smtClean="0">
                <a:latin typeface="Kruti Dev 016" pitchFamily="2" charset="0"/>
              </a:rPr>
              <a:t>leqnk</a:t>
            </a:r>
            <a:r>
              <a:rPr lang="en-IN" dirty="0" smtClean="0">
                <a:latin typeface="Kruti Dev 016" pitchFamily="2" charset="0"/>
              </a:rPr>
              <a:t>; </a:t>
            </a:r>
            <a:r>
              <a:rPr lang="en-IN" dirty="0" err="1" smtClean="0">
                <a:latin typeface="Kruti Dev 016" pitchFamily="2" charset="0"/>
              </a:rPr>
              <a:t>laxBuksa</a:t>
            </a:r>
            <a:r>
              <a:rPr lang="en-IN" dirty="0" smtClean="0">
                <a:latin typeface="Kruti Dev 016" pitchFamily="2" charset="0"/>
              </a:rPr>
              <a:t> </a:t>
            </a:r>
            <a:r>
              <a:rPr lang="en-IN" dirty="0" err="1" smtClean="0">
                <a:latin typeface="Kruti Dev 016" pitchFamily="2" charset="0"/>
              </a:rPr>
              <a:t>ds</a:t>
            </a:r>
            <a:r>
              <a:rPr lang="en-IN" dirty="0" smtClean="0">
                <a:latin typeface="Kruti Dev 016" pitchFamily="2" charset="0"/>
              </a:rPr>
              <a:t> </a:t>
            </a:r>
            <a:r>
              <a:rPr lang="en-IN" dirty="0" err="1" smtClean="0">
                <a:latin typeface="Kruti Dev 016" pitchFamily="2" charset="0"/>
              </a:rPr>
              <a:t>fy</a:t>
            </a:r>
            <a:r>
              <a:rPr lang="en-IN" dirty="0" smtClean="0">
                <a:latin typeface="Kruti Dev 016" pitchFamily="2" charset="0"/>
              </a:rPr>
              <a:t>, </a:t>
            </a:r>
            <a:r>
              <a:rPr lang="en-IN" dirty="0" err="1" smtClean="0">
                <a:latin typeface="Kruti Dev 016" pitchFamily="2" charset="0"/>
              </a:rPr>
              <a:t>vkius</a:t>
            </a:r>
            <a:r>
              <a:rPr lang="en-IN" dirty="0" smtClean="0">
                <a:latin typeface="Kruti Dev 016" pitchFamily="2" charset="0"/>
              </a:rPr>
              <a:t> </a:t>
            </a:r>
            <a:r>
              <a:rPr lang="en-IN" dirty="0" err="1" smtClean="0">
                <a:latin typeface="Kruti Dev 016" pitchFamily="2" charset="0"/>
              </a:rPr>
              <a:t>vius</a:t>
            </a:r>
            <a:r>
              <a:rPr lang="en-IN" dirty="0" smtClean="0">
                <a:latin typeface="Kruti Dev 016" pitchFamily="2" charset="0"/>
              </a:rPr>
              <a:t> </a:t>
            </a:r>
            <a:r>
              <a:rPr lang="en-IN" dirty="0" err="1" smtClean="0">
                <a:latin typeface="Kruti Dev 016" pitchFamily="2" charset="0"/>
              </a:rPr>
              <a:t>xzkgdksa</a:t>
            </a:r>
            <a:r>
              <a:rPr lang="en-IN" dirty="0" smtClean="0">
                <a:latin typeface="Kruti Dev 016" pitchFamily="2" charset="0"/>
              </a:rPr>
              <a:t> </a:t>
            </a:r>
            <a:r>
              <a:rPr lang="en-IN" dirty="0" err="1" smtClean="0">
                <a:latin typeface="Kruti Dev 016" pitchFamily="2" charset="0"/>
              </a:rPr>
              <a:t>dks</a:t>
            </a:r>
            <a:r>
              <a:rPr lang="en-IN" dirty="0" smtClean="0">
                <a:latin typeface="Kruti Dev 016" pitchFamily="2" charset="0"/>
              </a:rPr>
              <a:t> </a:t>
            </a:r>
            <a:r>
              <a:rPr lang="en-IN" dirty="0" err="1" smtClean="0">
                <a:latin typeface="Kruti Dev 016" pitchFamily="2" charset="0"/>
              </a:rPr>
              <a:t>Hksstk</a:t>
            </a:r>
            <a:r>
              <a:rPr lang="en-IN" dirty="0" smtClean="0">
                <a:latin typeface="Kruti Dev 016" pitchFamily="2" charset="0"/>
              </a:rPr>
              <a:t>\ </a:t>
            </a:r>
            <a:endParaRPr lang="en-US" sz="2400" dirty="0" smtClean="0">
              <a:latin typeface="Kruti Dev 016" pitchFamily="2" charset="0"/>
            </a:endParaRPr>
          </a:p>
          <a:p>
            <a:r>
              <a:rPr lang="en-IN" dirty="0" err="1" smtClean="0">
                <a:latin typeface="Kruti Dev 016" pitchFamily="2" charset="0"/>
              </a:rPr>
              <a:t>vkbZ-lh-Vh-lh</a:t>
            </a:r>
            <a:r>
              <a:rPr lang="en-IN" dirty="0" smtClean="0">
                <a:latin typeface="Kruti Dev 016" pitchFamily="2" charset="0"/>
              </a:rPr>
              <a:t>- </a:t>
            </a:r>
            <a:r>
              <a:rPr lang="en-IN" dirty="0" err="1" smtClean="0">
                <a:latin typeface="Kruti Dev 016" pitchFamily="2" charset="0"/>
              </a:rPr>
              <a:t>vU</a:t>
            </a:r>
            <a:r>
              <a:rPr lang="en-IN" dirty="0" smtClean="0">
                <a:latin typeface="Kruti Dev 016" pitchFamily="2" charset="0"/>
              </a:rPr>
              <a:t>; </a:t>
            </a:r>
            <a:r>
              <a:rPr lang="en-IN" dirty="0" err="1" smtClean="0">
                <a:latin typeface="Kruti Dev 016" pitchFamily="2" charset="0"/>
              </a:rPr>
              <a:t>bdkbZ;ksa</a:t>
            </a:r>
            <a:r>
              <a:rPr lang="en-IN" dirty="0" smtClean="0">
                <a:latin typeface="Kruti Dev 016" pitchFamily="2" charset="0"/>
              </a:rPr>
              <a:t> </a:t>
            </a:r>
            <a:r>
              <a:rPr lang="en-IN" dirty="0" err="1" smtClean="0">
                <a:latin typeface="Kruti Dev 016" pitchFamily="2" charset="0"/>
              </a:rPr>
              <a:t>dks</a:t>
            </a:r>
            <a:r>
              <a:rPr lang="en-IN" dirty="0" smtClean="0">
                <a:latin typeface="Kruti Dev 016" pitchFamily="2" charset="0"/>
              </a:rPr>
              <a:t> </a:t>
            </a:r>
            <a:r>
              <a:rPr lang="en-IN" dirty="0" err="1" smtClean="0">
                <a:latin typeface="Kruti Dev 016" pitchFamily="2" charset="0"/>
              </a:rPr>
              <a:t>jksfx;ksa</a:t>
            </a:r>
            <a:r>
              <a:rPr lang="en-IN" dirty="0" smtClean="0">
                <a:latin typeface="Kruti Dev 016" pitchFamily="2" charset="0"/>
              </a:rPr>
              <a:t> </a:t>
            </a:r>
            <a:r>
              <a:rPr lang="en-IN" dirty="0" err="1" smtClean="0">
                <a:latin typeface="Kruti Dev 016" pitchFamily="2" charset="0"/>
              </a:rPr>
              <a:t>dk</a:t>
            </a:r>
            <a:r>
              <a:rPr lang="en-IN" dirty="0" smtClean="0">
                <a:latin typeface="Kruti Dev 016" pitchFamily="2" charset="0"/>
              </a:rPr>
              <a:t> </a:t>
            </a:r>
            <a:r>
              <a:rPr lang="en-IN" dirty="0" err="1" smtClean="0">
                <a:latin typeface="Kruti Dev 016" pitchFamily="2" charset="0"/>
              </a:rPr>
              <a:t>mYys</a:t>
            </a:r>
            <a:r>
              <a:rPr lang="en-IN" dirty="0" smtClean="0">
                <a:latin typeface="Kruti Dev 016" pitchFamily="2" charset="0"/>
              </a:rPr>
              <a:t>[k </a:t>
            </a:r>
            <a:r>
              <a:rPr lang="en-IN" dirty="0" err="1" smtClean="0">
                <a:latin typeface="Kruti Dev 016" pitchFamily="2" charset="0"/>
              </a:rPr>
              <a:t>dj</a:t>
            </a:r>
            <a:r>
              <a:rPr lang="en-IN" dirty="0" smtClean="0">
                <a:latin typeface="Kruti Dev 016" pitchFamily="2" charset="0"/>
              </a:rPr>
              <a:t> </a:t>
            </a:r>
            <a:r>
              <a:rPr lang="en-IN" dirty="0" err="1" smtClean="0">
                <a:latin typeface="Kruti Dev 016" pitchFamily="2" charset="0"/>
              </a:rPr>
              <a:t>ldrs</a:t>
            </a:r>
            <a:r>
              <a:rPr lang="en-IN" dirty="0" smtClean="0">
                <a:latin typeface="Kruti Dev 016" pitchFamily="2" charset="0"/>
              </a:rPr>
              <a:t> </a:t>
            </a:r>
            <a:r>
              <a:rPr lang="en-IN" dirty="0" err="1" smtClean="0">
                <a:latin typeface="Kruti Dev 016" pitchFamily="2" charset="0"/>
              </a:rPr>
              <a:t>gS</a:t>
            </a:r>
            <a:r>
              <a:rPr lang="en-IN" dirty="0" smtClean="0">
                <a:latin typeface="Kruti Dev 016" pitchFamily="2" charset="0"/>
              </a:rPr>
              <a:t>] </a:t>
            </a:r>
            <a:r>
              <a:rPr lang="en-IN" dirty="0" err="1" smtClean="0">
                <a:latin typeface="Kruti Dev 016" pitchFamily="2" charset="0"/>
              </a:rPr>
              <a:t>ysfdu</a:t>
            </a:r>
            <a:r>
              <a:rPr lang="en-IN" dirty="0" smtClean="0">
                <a:latin typeface="Kruti Dev 016" pitchFamily="2" charset="0"/>
              </a:rPr>
              <a:t> </a:t>
            </a:r>
            <a:r>
              <a:rPr lang="en-IN" dirty="0" err="1" smtClean="0">
                <a:latin typeface="Kruti Dev 016" pitchFamily="2" charset="0"/>
              </a:rPr>
              <a:t>vkidks</a:t>
            </a:r>
            <a:r>
              <a:rPr lang="en-IN" dirty="0" smtClean="0">
                <a:latin typeface="Kruti Dev 016" pitchFamily="2" charset="0"/>
              </a:rPr>
              <a:t> </a:t>
            </a:r>
            <a:r>
              <a:rPr lang="en-IN" dirty="0" err="1" smtClean="0">
                <a:latin typeface="Kruti Dev 016" pitchFamily="2" charset="0"/>
              </a:rPr>
              <a:t>dSls</a:t>
            </a:r>
            <a:r>
              <a:rPr lang="en-IN" dirty="0" smtClean="0">
                <a:latin typeface="Kruti Dev 016" pitchFamily="2" charset="0"/>
              </a:rPr>
              <a:t> irk </a:t>
            </a:r>
            <a:r>
              <a:rPr lang="en-IN" dirty="0" err="1" smtClean="0">
                <a:latin typeface="Kruti Dev 016" pitchFamily="2" charset="0"/>
              </a:rPr>
              <a:t>gksxk</a:t>
            </a:r>
            <a:r>
              <a:rPr lang="en-IN" dirty="0" smtClean="0">
                <a:latin typeface="Kruti Dev 016" pitchFamily="2" charset="0"/>
              </a:rPr>
              <a:t> </a:t>
            </a:r>
            <a:r>
              <a:rPr lang="en-IN" dirty="0" err="1" smtClean="0">
                <a:latin typeface="Kruti Dev 016" pitchFamily="2" charset="0"/>
              </a:rPr>
              <a:t>os</a:t>
            </a:r>
            <a:r>
              <a:rPr lang="en-IN" dirty="0" smtClean="0">
                <a:latin typeface="Kruti Dev 016" pitchFamily="2" charset="0"/>
              </a:rPr>
              <a:t> </a:t>
            </a:r>
            <a:r>
              <a:rPr lang="en-IN" dirty="0" err="1" smtClean="0">
                <a:latin typeface="Kruti Dev 016" pitchFamily="2" charset="0"/>
              </a:rPr>
              <a:t>igq¡p</a:t>
            </a:r>
            <a:r>
              <a:rPr lang="en-IN" dirty="0" smtClean="0">
                <a:latin typeface="Kruti Dev 016" pitchFamily="2" charset="0"/>
              </a:rPr>
              <a:t> </a:t>
            </a:r>
            <a:r>
              <a:rPr lang="en-IN" dirty="0" err="1" smtClean="0">
                <a:latin typeface="Kruti Dev 016" pitchFamily="2" charset="0"/>
              </a:rPr>
              <a:t>jgs</a:t>
            </a:r>
            <a:r>
              <a:rPr lang="en-IN" dirty="0" smtClean="0">
                <a:latin typeface="Kruti Dev 016" pitchFamily="2" charset="0"/>
              </a:rPr>
              <a:t> </a:t>
            </a:r>
            <a:r>
              <a:rPr lang="en-IN" dirty="0" err="1" smtClean="0">
                <a:latin typeface="Kruti Dev 016" pitchFamily="2" charset="0"/>
              </a:rPr>
              <a:t>gSa</a:t>
            </a:r>
            <a:r>
              <a:rPr lang="en-IN" dirty="0" smtClean="0">
                <a:latin typeface="Kruti Dev 016" pitchFamily="2" charset="0"/>
              </a:rPr>
              <a:t> \</a:t>
            </a:r>
            <a:endParaRPr lang="en-US" sz="4000" dirty="0">
              <a:latin typeface="Kruti Dev 016" pitchFamily="2"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dirty="0"/>
              <a:t>ICTC Team Training</a:t>
            </a:r>
          </a:p>
        </p:txBody>
      </p:sp>
      <p:sp>
        <p:nvSpPr>
          <p:cNvPr id="5" name="Slide Number Placeholder 5"/>
          <p:cNvSpPr>
            <a:spLocks noGrp="1"/>
          </p:cNvSpPr>
          <p:nvPr>
            <p:ph type="sldNum" sz="quarter" idx="12"/>
          </p:nvPr>
        </p:nvSpPr>
        <p:spPr/>
        <p:txBody>
          <a:bodyPr/>
          <a:lstStyle/>
          <a:p>
            <a:fld id="{94F49682-EB7C-4FF7-ADE9-D193E67D7D1B}" type="slidenum">
              <a:rPr lang="en-US"/>
              <a:pPr/>
              <a:t>4</a:t>
            </a:fld>
            <a:endParaRPr lang="en-US"/>
          </a:p>
        </p:txBody>
      </p:sp>
      <p:sp>
        <p:nvSpPr>
          <p:cNvPr id="196610" name="AutoShape 2"/>
          <p:cNvSpPr>
            <a:spLocks noGrp="1" noChangeArrowheads="1"/>
          </p:cNvSpPr>
          <p:nvPr>
            <p:ph type="title"/>
          </p:nvPr>
        </p:nvSpPr>
        <p:spPr/>
        <p:txBody>
          <a:bodyPr/>
          <a:lstStyle/>
          <a:p>
            <a:pPr algn="ctr"/>
            <a:r>
              <a:rPr lang="en-IN" sz="4000" dirty="0" err="1" smtClean="0">
                <a:latin typeface="Kruti Dev 016" pitchFamily="2" charset="0"/>
              </a:rPr>
              <a:t>vkbZ-lh-Vh-lh</a:t>
            </a:r>
            <a:r>
              <a:rPr lang="en-IN" sz="4000" dirty="0" smtClean="0">
                <a:latin typeface="Kruti Dev 016" pitchFamily="2" charset="0"/>
              </a:rPr>
              <a:t>- </a:t>
            </a:r>
            <a:r>
              <a:rPr lang="en-IN" sz="4000" dirty="0" err="1" smtClean="0">
                <a:latin typeface="Kruti Dev 016" pitchFamily="2" charset="0"/>
              </a:rPr>
              <a:t>ds</a:t>
            </a:r>
            <a:r>
              <a:rPr lang="en-IN" sz="4000" dirty="0" smtClean="0">
                <a:latin typeface="Kruti Dev 016" pitchFamily="2" charset="0"/>
              </a:rPr>
              <a:t> </a:t>
            </a:r>
            <a:r>
              <a:rPr lang="en-IN" sz="4000" dirty="0" err="1" smtClean="0">
                <a:latin typeface="Kruti Dev 016" pitchFamily="2" charset="0"/>
              </a:rPr>
              <a:t>eq</a:t>
            </a:r>
            <a:r>
              <a:rPr lang="en-IN" sz="4000" dirty="0" smtClean="0">
                <a:latin typeface="Kruti Dev 016" pitchFamily="2" charset="0"/>
              </a:rPr>
              <a:t>[; </a:t>
            </a:r>
            <a:r>
              <a:rPr lang="en-IN" sz="4000" dirty="0" err="1" smtClean="0">
                <a:latin typeface="Kruti Dev 016" pitchFamily="2" charset="0"/>
              </a:rPr>
              <a:t>dk;Z</a:t>
            </a:r>
            <a:r>
              <a:rPr lang="en-IN" sz="4000" dirty="0" smtClean="0">
                <a:latin typeface="Kruti Dev 016" pitchFamily="2" charset="0"/>
              </a:rPr>
              <a:t> % </a:t>
            </a:r>
            <a:endParaRPr lang="en-US" dirty="0"/>
          </a:p>
        </p:txBody>
      </p:sp>
      <p:sp>
        <p:nvSpPr>
          <p:cNvPr id="196611" name="Rectangle 3"/>
          <p:cNvSpPr>
            <a:spLocks noGrp="1" noChangeArrowheads="1"/>
          </p:cNvSpPr>
          <p:nvPr>
            <p:ph type="body" idx="1"/>
          </p:nvPr>
        </p:nvSpPr>
        <p:spPr/>
        <p:txBody>
          <a:bodyPr/>
          <a:lstStyle/>
          <a:p>
            <a:pPr lvl="0"/>
            <a:r>
              <a:rPr lang="en-IN" sz="3600" dirty="0" smtClean="0">
                <a:latin typeface="Kruti Dev 016" pitchFamily="2" charset="0"/>
              </a:rPr>
              <a:t>,p-</a:t>
            </a:r>
            <a:r>
              <a:rPr lang="en-IN" sz="3600" dirty="0" err="1" smtClean="0">
                <a:latin typeface="Kruti Dev 016" pitchFamily="2" charset="0"/>
              </a:rPr>
              <a:t>vkbZ</a:t>
            </a:r>
            <a:r>
              <a:rPr lang="en-IN" sz="3600" dirty="0" smtClean="0">
                <a:latin typeface="Kruti Dev 016" pitchFamily="2" charset="0"/>
              </a:rPr>
              <a:t>-oh- </a:t>
            </a:r>
            <a:r>
              <a:rPr lang="en-IN" sz="3600" dirty="0" err="1" smtClean="0">
                <a:latin typeface="Kruti Dev 016" pitchFamily="2" charset="0"/>
              </a:rPr>
              <a:t>dk</a:t>
            </a:r>
            <a:r>
              <a:rPr lang="en-IN" sz="3600" dirty="0" smtClean="0">
                <a:latin typeface="Kruti Dev 016" pitchFamily="2" charset="0"/>
              </a:rPr>
              <a:t> ‘</a:t>
            </a:r>
            <a:r>
              <a:rPr lang="en-IN" sz="3600" dirty="0" err="1" smtClean="0">
                <a:latin typeface="Kruti Dev 016" pitchFamily="2" charset="0"/>
              </a:rPr>
              <a:t>kh?kz</a:t>
            </a:r>
            <a:r>
              <a:rPr lang="en-IN" sz="3600" dirty="0" smtClean="0">
                <a:latin typeface="Kruti Dev 016" pitchFamily="2" charset="0"/>
              </a:rPr>
              <a:t> irk </a:t>
            </a:r>
            <a:r>
              <a:rPr lang="en-IN" sz="3600" dirty="0" err="1" smtClean="0">
                <a:latin typeface="Kruti Dev 016" pitchFamily="2" charset="0"/>
              </a:rPr>
              <a:t>yxkuk</a:t>
            </a:r>
            <a:endParaRPr lang="en-US" sz="3600" dirty="0" smtClean="0">
              <a:latin typeface="Kruti Dev 016" pitchFamily="2" charset="0"/>
            </a:endParaRPr>
          </a:p>
          <a:p>
            <a:pPr lvl="0"/>
            <a:r>
              <a:rPr lang="en-IN" sz="3600" dirty="0" smtClean="0">
                <a:latin typeface="Kruti Dev 016" pitchFamily="2" charset="0"/>
              </a:rPr>
              <a:t>,p-</a:t>
            </a:r>
            <a:r>
              <a:rPr lang="en-IN" sz="3600" dirty="0" err="1" smtClean="0">
                <a:latin typeface="Kruti Dev 016" pitchFamily="2" charset="0"/>
              </a:rPr>
              <a:t>vkbZ</a:t>
            </a:r>
            <a:r>
              <a:rPr lang="en-IN" sz="3600" dirty="0" smtClean="0">
                <a:latin typeface="Kruti Dev 016" pitchFamily="2" charset="0"/>
              </a:rPr>
              <a:t>-oh- </a:t>
            </a:r>
            <a:r>
              <a:rPr lang="en-IN" sz="3600" dirty="0" err="1" smtClean="0">
                <a:latin typeface="Kruti Dev 016" pitchFamily="2" charset="0"/>
              </a:rPr>
              <a:t>ds</a:t>
            </a:r>
            <a:r>
              <a:rPr lang="en-IN" sz="3600" dirty="0" smtClean="0">
                <a:latin typeface="Kruti Dev 016" pitchFamily="2" charset="0"/>
              </a:rPr>
              <a:t> </a:t>
            </a:r>
            <a:r>
              <a:rPr lang="en-IN" sz="3600" dirty="0" err="1" smtClean="0">
                <a:latin typeface="Kruti Dev 016" pitchFamily="2" charset="0"/>
              </a:rPr>
              <a:t>lapkj.k</a:t>
            </a:r>
            <a:r>
              <a:rPr lang="en-IN" sz="3600" dirty="0" smtClean="0">
                <a:latin typeface="Kruti Dev 016" pitchFamily="2" charset="0"/>
              </a:rPr>
              <a:t> </a:t>
            </a:r>
            <a:r>
              <a:rPr lang="en-IN" sz="3600" dirty="0" err="1" smtClean="0">
                <a:latin typeface="Kruti Dev 016" pitchFamily="2" charset="0"/>
              </a:rPr>
              <a:t>ds</a:t>
            </a:r>
            <a:r>
              <a:rPr lang="en-IN" sz="3600" dirty="0" smtClean="0">
                <a:latin typeface="Kruti Dev 016" pitchFamily="2" charset="0"/>
              </a:rPr>
              <a:t> </a:t>
            </a:r>
            <a:r>
              <a:rPr lang="en-IN" sz="3600" dirty="0" err="1" smtClean="0">
                <a:latin typeface="Kruti Dev 016" pitchFamily="2" charset="0"/>
              </a:rPr>
              <a:t>rjhdksa</a:t>
            </a:r>
            <a:r>
              <a:rPr lang="en-IN" sz="3600" dirty="0" smtClean="0">
                <a:latin typeface="Kruti Dev 016" pitchFamily="2" charset="0"/>
              </a:rPr>
              <a:t> </a:t>
            </a:r>
            <a:r>
              <a:rPr lang="en-IN" sz="3600" dirty="0" err="1" smtClean="0">
                <a:latin typeface="Kruti Dev 016" pitchFamily="2" charset="0"/>
              </a:rPr>
              <a:t>vkSj</a:t>
            </a:r>
            <a:r>
              <a:rPr lang="en-IN" sz="3600" dirty="0" smtClean="0">
                <a:latin typeface="Kruti Dev 016" pitchFamily="2" charset="0"/>
              </a:rPr>
              <a:t> </a:t>
            </a:r>
            <a:r>
              <a:rPr lang="en-IN" sz="3600" dirty="0" err="1" smtClean="0">
                <a:latin typeface="Kruti Dev 016" pitchFamily="2" charset="0"/>
              </a:rPr>
              <a:t>jksdFkke</a:t>
            </a:r>
            <a:r>
              <a:rPr lang="en-IN" sz="3600" dirty="0" smtClean="0">
                <a:latin typeface="Kruti Dev 016" pitchFamily="2" charset="0"/>
              </a:rPr>
              <a:t> </a:t>
            </a:r>
            <a:r>
              <a:rPr lang="en-IN" sz="3600" dirty="0" err="1" smtClean="0">
                <a:latin typeface="Kruti Dev 016" pitchFamily="2" charset="0"/>
              </a:rPr>
              <a:t>ds</a:t>
            </a:r>
            <a:r>
              <a:rPr lang="en-IN" sz="3600" dirty="0" smtClean="0">
                <a:latin typeface="Kruti Dev 016" pitchFamily="2" charset="0"/>
              </a:rPr>
              <a:t> </a:t>
            </a:r>
            <a:r>
              <a:rPr lang="en-IN" sz="3600" dirty="0" err="1" smtClean="0">
                <a:latin typeface="Kruti Dev 016" pitchFamily="2" charset="0"/>
              </a:rPr>
              <a:t>ckjs</a:t>
            </a:r>
            <a:r>
              <a:rPr lang="en-IN" sz="3600" dirty="0" smtClean="0">
                <a:latin typeface="Kruti Dev 016" pitchFamily="2" charset="0"/>
              </a:rPr>
              <a:t> </a:t>
            </a:r>
            <a:r>
              <a:rPr lang="en-IN" sz="3600" dirty="0" err="1" smtClean="0">
                <a:latin typeface="Kruti Dev 016" pitchFamily="2" charset="0"/>
              </a:rPr>
              <a:t>esa</a:t>
            </a:r>
            <a:r>
              <a:rPr lang="en-IN" sz="3600" dirty="0" smtClean="0">
                <a:latin typeface="Kruti Dev 016" pitchFamily="2" charset="0"/>
              </a:rPr>
              <a:t> </a:t>
            </a:r>
            <a:r>
              <a:rPr lang="en-IN" sz="3600" dirty="0" err="1" smtClean="0">
                <a:latin typeface="Kruti Dev 016" pitchFamily="2" charset="0"/>
              </a:rPr>
              <a:t>ewyHkwr</a:t>
            </a:r>
            <a:r>
              <a:rPr lang="en-IN" sz="3600" dirty="0" smtClean="0">
                <a:latin typeface="Kruti Dev 016" pitchFamily="2" charset="0"/>
              </a:rPr>
              <a:t> </a:t>
            </a:r>
            <a:r>
              <a:rPr lang="en-IN" sz="3600" dirty="0" err="1" smtClean="0">
                <a:latin typeface="Kruti Dev 016" pitchFamily="2" charset="0"/>
              </a:rPr>
              <a:t>tkudkjh</a:t>
            </a:r>
            <a:r>
              <a:rPr lang="en-IN" sz="3600" dirty="0" smtClean="0">
                <a:latin typeface="Kruti Dev 016" pitchFamily="2" charset="0"/>
              </a:rPr>
              <a:t> </a:t>
            </a:r>
            <a:r>
              <a:rPr lang="en-IN" sz="3600" dirty="0" err="1" smtClean="0">
                <a:latin typeface="Kruti Dev 016" pitchFamily="2" charset="0"/>
              </a:rPr>
              <a:t>nsuk</a:t>
            </a:r>
            <a:r>
              <a:rPr lang="en-IN" sz="3600" dirty="0" smtClean="0">
                <a:latin typeface="Kruti Dev 016" pitchFamily="2" charset="0"/>
              </a:rPr>
              <a:t> </a:t>
            </a:r>
            <a:r>
              <a:rPr lang="en-IN" sz="3600" dirty="0" err="1" smtClean="0">
                <a:latin typeface="Kruti Dev 016" pitchFamily="2" charset="0"/>
              </a:rPr>
              <a:t>ftlls</a:t>
            </a:r>
            <a:r>
              <a:rPr lang="en-IN" sz="3600" dirty="0" smtClean="0">
                <a:latin typeface="Kruti Dev 016" pitchFamily="2" charset="0"/>
              </a:rPr>
              <a:t> </a:t>
            </a:r>
            <a:r>
              <a:rPr lang="en-IN" sz="3600" dirty="0" err="1" smtClean="0">
                <a:latin typeface="Kruti Dev 016" pitchFamily="2" charset="0"/>
              </a:rPr>
              <a:t>tksf</a:t>
            </a:r>
            <a:r>
              <a:rPr lang="en-IN" sz="3600" dirty="0" smtClean="0">
                <a:latin typeface="Kruti Dev 016" pitchFamily="2" charset="0"/>
              </a:rPr>
              <a:t>[</a:t>
            </a:r>
            <a:r>
              <a:rPr lang="en-IN" sz="3600" dirty="0" err="1" smtClean="0">
                <a:latin typeface="Kruti Dev 016" pitchFamily="2" charset="0"/>
              </a:rPr>
              <a:t>ke</a:t>
            </a:r>
            <a:r>
              <a:rPr lang="en-IN" sz="3600" dirty="0" smtClean="0">
                <a:latin typeface="Kruti Dev 016" pitchFamily="2" charset="0"/>
              </a:rPr>
              <a:t> </a:t>
            </a:r>
            <a:r>
              <a:rPr lang="en-IN" sz="3600" dirty="0" err="1" smtClean="0">
                <a:latin typeface="Kruti Dev 016" pitchFamily="2" charset="0"/>
              </a:rPr>
              <a:t>ls</a:t>
            </a:r>
            <a:r>
              <a:rPr lang="en-IN" sz="3600" dirty="0" smtClean="0">
                <a:latin typeface="Kruti Dev 016" pitchFamily="2" charset="0"/>
              </a:rPr>
              <a:t> </a:t>
            </a:r>
            <a:r>
              <a:rPr lang="en-IN" sz="3600" dirty="0" err="1" smtClean="0">
                <a:latin typeface="Kruti Dev 016" pitchFamily="2" charset="0"/>
              </a:rPr>
              <a:t>cpus</a:t>
            </a:r>
            <a:r>
              <a:rPr lang="en-IN" sz="3600" dirty="0" smtClean="0">
                <a:latin typeface="Kruti Dev 016" pitchFamily="2" charset="0"/>
              </a:rPr>
              <a:t> </a:t>
            </a:r>
            <a:r>
              <a:rPr lang="en-IN" sz="3600" dirty="0" err="1" smtClean="0">
                <a:latin typeface="Kruti Dev 016" pitchFamily="2" charset="0"/>
              </a:rPr>
              <a:t>ds</a:t>
            </a:r>
            <a:r>
              <a:rPr lang="en-IN" sz="3600" dirty="0" smtClean="0">
                <a:latin typeface="Kruti Dev 016" pitchFamily="2" charset="0"/>
              </a:rPr>
              <a:t> </a:t>
            </a:r>
            <a:r>
              <a:rPr lang="en-IN" sz="3600" dirty="0" err="1" smtClean="0">
                <a:latin typeface="Kruti Dev 016" pitchFamily="2" charset="0"/>
              </a:rPr>
              <a:t>fy</a:t>
            </a:r>
            <a:r>
              <a:rPr lang="en-IN" sz="3600" dirty="0" smtClean="0">
                <a:latin typeface="Kruti Dev 016" pitchFamily="2" charset="0"/>
              </a:rPr>
              <a:t>, </a:t>
            </a:r>
            <a:r>
              <a:rPr lang="en-IN" sz="3600" dirty="0" err="1" smtClean="0">
                <a:latin typeface="Kruti Dev 016" pitchFamily="2" charset="0"/>
              </a:rPr>
              <a:t>O;ogkj</a:t>
            </a:r>
            <a:r>
              <a:rPr lang="en-IN" sz="3600" dirty="0" smtClean="0">
                <a:latin typeface="Kruti Dev 016" pitchFamily="2" charset="0"/>
              </a:rPr>
              <a:t> </a:t>
            </a:r>
            <a:r>
              <a:rPr lang="en-IN" sz="3600" dirty="0" err="1" smtClean="0">
                <a:latin typeface="Kruti Dev 016" pitchFamily="2" charset="0"/>
              </a:rPr>
              <a:t>ifjorZu</a:t>
            </a:r>
            <a:r>
              <a:rPr lang="en-IN" sz="3600" dirty="0" smtClean="0">
                <a:latin typeface="Kruti Dev 016" pitchFamily="2" charset="0"/>
              </a:rPr>
              <a:t> </a:t>
            </a:r>
            <a:r>
              <a:rPr lang="en-IN" sz="3600" dirty="0" err="1" smtClean="0">
                <a:latin typeface="Kruti Dev 016" pitchFamily="2" charset="0"/>
              </a:rPr>
              <a:t>fd;k</a:t>
            </a:r>
            <a:r>
              <a:rPr lang="en-IN" sz="3600" dirty="0" smtClean="0">
                <a:latin typeface="Kruti Dev 016" pitchFamily="2" charset="0"/>
              </a:rPr>
              <a:t> </a:t>
            </a:r>
            <a:r>
              <a:rPr lang="en-IN" sz="3600" dirty="0" err="1" smtClean="0">
                <a:latin typeface="Kruti Dev 016" pitchFamily="2" charset="0"/>
              </a:rPr>
              <a:t>tk</a:t>
            </a:r>
            <a:r>
              <a:rPr lang="en-IN" sz="3600" dirty="0" smtClean="0">
                <a:latin typeface="Kruti Dev 016" pitchFamily="2" charset="0"/>
              </a:rPr>
              <a:t> </a:t>
            </a:r>
            <a:r>
              <a:rPr lang="en-IN" sz="3600" dirty="0" err="1" smtClean="0">
                <a:latin typeface="Kruti Dev 016" pitchFamily="2" charset="0"/>
              </a:rPr>
              <a:t>ldsa</a:t>
            </a:r>
            <a:r>
              <a:rPr lang="en-IN" sz="3600" dirty="0" smtClean="0">
                <a:latin typeface="Kruti Dev 016" pitchFamily="2" charset="0"/>
              </a:rPr>
              <a:t> A </a:t>
            </a:r>
            <a:endParaRPr lang="en-US" sz="3600" dirty="0" smtClean="0">
              <a:latin typeface="Kruti Dev 016" pitchFamily="2" charset="0"/>
            </a:endParaRPr>
          </a:p>
          <a:p>
            <a:pPr lvl="0"/>
            <a:r>
              <a:rPr lang="en-IN" sz="3600" dirty="0" smtClean="0">
                <a:latin typeface="Kruti Dev 016" pitchFamily="2" charset="0"/>
              </a:rPr>
              <a:t>,p-</a:t>
            </a:r>
            <a:r>
              <a:rPr lang="en-IN" sz="3600" dirty="0" err="1" smtClean="0">
                <a:latin typeface="Kruti Dev 016" pitchFamily="2" charset="0"/>
              </a:rPr>
              <a:t>vkbZ</a:t>
            </a:r>
            <a:r>
              <a:rPr lang="en-IN" sz="3600" dirty="0" smtClean="0">
                <a:latin typeface="Kruti Dev 016" pitchFamily="2" charset="0"/>
              </a:rPr>
              <a:t>-oh- </a:t>
            </a:r>
            <a:r>
              <a:rPr lang="en-IN" sz="3600" dirty="0" err="1" smtClean="0">
                <a:latin typeface="Kruti Dev 016" pitchFamily="2" charset="0"/>
              </a:rPr>
              <a:t>jksdFkke</a:t>
            </a:r>
            <a:r>
              <a:rPr lang="en-IN" sz="3600" dirty="0" smtClean="0">
                <a:latin typeface="Kruti Dev 016" pitchFamily="2" charset="0"/>
              </a:rPr>
              <a:t>] ns[</a:t>
            </a:r>
            <a:r>
              <a:rPr lang="en-IN" sz="3600" dirty="0" err="1" smtClean="0">
                <a:latin typeface="Kruti Dev 016" pitchFamily="2" charset="0"/>
              </a:rPr>
              <a:t>k&amp;Hkky</a:t>
            </a:r>
            <a:r>
              <a:rPr lang="en-IN" sz="3600" dirty="0" smtClean="0">
                <a:latin typeface="Kruti Dev 016" pitchFamily="2" charset="0"/>
              </a:rPr>
              <a:t> </a:t>
            </a:r>
            <a:r>
              <a:rPr lang="en-IN" sz="3600" dirty="0" err="1" smtClean="0">
                <a:latin typeface="Kruti Dev 016" pitchFamily="2" charset="0"/>
              </a:rPr>
              <a:t>vkSj</a:t>
            </a:r>
            <a:r>
              <a:rPr lang="en-IN" sz="3600" dirty="0" smtClean="0">
                <a:latin typeface="Kruti Dev 016" pitchFamily="2" charset="0"/>
              </a:rPr>
              <a:t> </a:t>
            </a:r>
            <a:r>
              <a:rPr lang="en-IN" sz="3600" dirty="0" err="1" smtClean="0">
                <a:latin typeface="Kruti Dev 016" pitchFamily="2" charset="0"/>
              </a:rPr>
              <a:t>mipkj</a:t>
            </a:r>
            <a:r>
              <a:rPr lang="en-IN" sz="3600" dirty="0" smtClean="0">
                <a:latin typeface="Kruti Dev 016" pitchFamily="2" charset="0"/>
              </a:rPr>
              <a:t> </a:t>
            </a:r>
            <a:r>
              <a:rPr lang="en-IN" sz="3600" dirty="0" err="1" smtClean="0">
                <a:latin typeface="Kruti Dev 016" pitchFamily="2" charset="0"/>
              </a:rPr>
              <a:t>lqfo</a:t>
            </a:r>
            <a:r>
              <a:rPr lang="en-IN" sz="3600" dirty="0" smtClean="0">
                <a:latin typeface="Kruti Dev 016" pitchFamily="2" charset="0"/>
              </a:rPr>
              <a:t>/</a:t>
            </a:r>
            <a:r>
              <a:rPr lang="en-IN" sz="3600" dirty="0" err="1" smtClean="0">
                <a:latin typeface="Kruti Dev 016" pitchFamily="2" charset="0"/>
              </a:rPr>
              <a:t>kkvksa</a:t>
            </a:r>
            <a:r>
              <a:rPr lang="en-IN" sz="3600" dirty="0" smtClean="0">
                <a:latin typeface="Kruti Dev 016" pitchFamily="2" charset="0"/>
              </a:rPr>
              <a:t> </a:t>
            </a:r>
            <a:r>
              <a:rPr lang="en-IN" sz="3600" dirty="0" err="1" smtClean="0">
                <a:latin typeface="Kruti Dev 016" pitchFamily="2" charset="0"/>
              </a:rPr>
              <a:t>ls</a:t>
            </a:r>
            <a:r>
              <a:rPr lang="en-IN" sz="3600" dirty="0" smtClean="0">
                <a:latin typeface="Kruti Dev 016" pitchFamily="2" charset="0"/>
              </a:rPr>
              <a:t> </a:t>
            </a:r>
            <a:r>
              <a:rPr lang="en-IN" sz="3600" dirty="0" err="1" smtClean="0">
                <a:latin typeface="Kruti Dev 016" pitchFamily="2" charset="0"/>
              </a:rPr>
              <a:t>vke</a:t>
            </a:r>
            <a:r>
              <a:rPr lang="en-IN" sz="3600" dirty="0" smtClean="0">
                <a:latin typeface="Kruti Dev 016" pitchFamily="2" charset="0"/>
              </a:rPr>
              <a:t> </a:t>
            </a:r>
            <a:r>
              <a:rPr lang="en-IN" sz="3600" dirty="0" err="1" smtClean="0">
                <a:latin typeface="Kruti Dev 016" pitchFamily="2" charset="0"/>
              </a:rPr>
              <a:t>turk</a:t>
            </a:r>
            <a:r>
              <a:rPr lang="en-IN" sz="3600" dirty="0" smtClean="0">
                <a:latin typeface="Kruti Dev 016" pitchFamily="2" charset="0"/>
              </a:rPr>
              <a:t> </a:t>
            </a:r>
            <a:r>
              <a:rPr lang="en-IN" sz="3600" dirty="0" err="1" smtClean="0">
                <a:latin typeface="Kruti Dev 016" pitchFamily="2" charset="0"/>
              </a:rPr>
              <a:t>dks</a:t>
            </a:r>
            <a:r>
              <a:rPr lang="en-IN" sz="3600" dirty="0" smtClean="0">
                <a:latin typeface="Kruti Dev 016" pitchFamily="2" charset="0"/>
              </a:rPr>
              <a:t> </a:t>
            </a:r>
            <a:r>
              <a:rPr lang="en-IN" sz="3600" dirty="0" err="1" smtClean="0">
                <a:latin typeface="Kruti Dev 016" pitchFamily="2" charset="0"/>
              </a:rPr>
              <a:t>tksM</a:t>
            </a:r>
            <a:r>
              <a:rPr lang="en-IN" sz="3600" dirty="0" smtClean="0">
                <a:latin typeface="Kruti Dev 016" pitchFamily="2" charset="0"/>
              </a:rPr>
              <a:t>++</a:t>
            </a:r>
            <a:r>
              <a:rPr lang="en-IN" sz="3600" dirty="0" err="1" smtClean="0">
                <a:latin typeface="Kruti Dev 016" pitchFamily="2" charset="0"/>
              </a:rPr>
              <a:t>uk</a:t>
            </a:r>
            <a:r>
              <a:rPr lang="en-IN" sz="3600" dirty="0" smtClean="0">
                <a:latin typeface="Kruti Dev 016" pitchFamily="2" charset="0"/>
              </a:rPr>
              <a:t> A </a:t>
            </a:r>
            <a:endParaRPr lang="en-US" sz="3600" dirty="0" smtClean="0">
              <a:latin typeface="Kruti Dev 016" pitchFamily="2" charset="0"/>
            </a:endParaRPr>
          </a:p>
          <a:p>
            <a:pPr>
              <a:buNone/>
            </a:pPr>
            <a:endParaRPr lang="en-US" dirty="0">
              <a:latin typeface="Kruti Dev 016" pitchFamily="2"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432EA9FF-3A85-4F7F-BF67-21ECF192C8F4}" type="slidenum">
              <a:rPr lang="en-US"/>
              <a:pPr/>
              <a:t>5</a:t>
            </a:fld>
            <a:endParaRPr lang="en-US"/>
          </a:p>
        </p:txBody>
      </p:sp>
      <p:sp>
        <p:nvSpPr>
          <p:cNvPr id="198658" name="AutoShape 2"/>
          <p:cNvSpPr>
            <a:spLocks noGrp="1" noChangeArrowheads="1"/>
          </p:cNvSpPr>
          <p:nvPr>
            <p:ph type="title"/>
          </p:nvPr>
        </p:nvSpPr>
        <p:spPr/>
        <p:txBody>
          <a:bodyPr/>
          <a:lstStyle/>
          <a:p>
            <a:pPr algn="ctr"/>
            <a:r>
              <a:rPr lang="en-IN" sz="4400" dirty="0" err="1" smtClean="0">
                <a:latin typeface="Kruti Dev 016" pitchFamily="2" charset="0"/>
              </a:rPr>
              <a:t>vkbZ-lh-Vh-lh</a:t>
            </a:r>
            <a:r>
              <a:rPr lang="en-IN" sz="4400" dirty="0" smtClean="0">
                <a:latin typeface="Kruti Dev 016" pitchFamily="2" charset="0"/>
              </a:rPr>
              <a:t> </a:t>
            </a:r>
            <a:r>
              <a:rPr lang="en-IN" sz="4400" dirty="0" err="1" smtClean="0">
                <a:latin typeface="Kruti Dev 016" pitchFamily="2" charset="0"/>
              </a:rPr>
              <a:t>ds</a:t>
            </a:r>
            <a:r>
              <a:rPr lang="en-IN" sz="4400" dirty="0" smtClean="0">
                <a:latin typeface="Kruti Dev 016" pitchFamily="2" charset="0"/>
              </a:rPr>
              <a:t> </a:t>
            </a:r>
            <a:r>
              <a:rPr lang="en-IN" sz="4400" dirty="0" err="1" smtClean="0">
                <a:latin typeface="Kruti Dev 016" pitchFamily="2" charset="0"/>
              </a:rPr>
              <a:t>izdkj</a:t>
            </a:r>
            <a:endParaRPr lang="en-US" dirty="0"/>
          </a:p>
        </p:txBody>
      </p:sp>
      <p:sp>
        <p:nvSpPr>
          <p:cNvPr id="198659" name="Rectangle 3"/>
          <p:cNvSpPr>
            <a:spLocks noGrp="1" noChangeArrowheads="1"/>
          </p:cNvSpPr>
          <p:nvPr>
            <p:ph type="body" idx="1"/>
          </p:nvPr>
        </p:nvSpPr>
        <p:spPr/>
        <p:txBody>
          <a:bodyPr/>
          <a:lstStyle/>
          <a:p>
            <a:pPr lvl="0"/>
            <a:r>
              <a:rPr lang="en-IN" sz="3600" b="1" dirty="0" smtClean="0">
                <a:latin typeface="Kruti Dev 016" pitchFamily="2" charset="0"/>
              </a:rPr>
              <a:t>,</a:t>
            </a:r>
            <a:r>
              <a:rPr lang="en-IN" sz="3600" b="1" dirty="0" err="1" smtClean="0">
                <a:latin typeface="Kruti Dev 016" pitchFamily="2" charset="0"/>
              </a:rPr>
              <a:t>dy</a:t>
            </a:r>
            <a:r>
              <a:rPr lang="en-IN" sz="3600" b="1" dirty="0" smtClean="0">
                <a:latin typeface="Kruti Dev 016" pitchFamily="2" charset="0"/>
              </a:rPr>
              <a:t> </a:t>
            </a:r>
            <a:r>
              <a:rPr lang="en-IN" sz="3600" b="1" dirty="0" err="1" smtClean="0">
                <a:latin typeface="Kruti Dev 016" pitchFamily="2" charset="0"/>
              </a:rPr>
              <a:t>vkbZ-lh-Vh-lh</a:t>
            </a:r>
            <a:r>
              <a:rPr lang="en-IN" sz="3600" b="1" dirty="0" smtClean="0">
                <a:latin typeface="Kruti Dev 016" pitchFamily="2" charset="0"/>
              </a:rPr>
              <a:t>%</a:t>
            </a:r>
            <a:endParaRPr lang="en-US" sz="3600" dirty="0" smtClean="0">
              <a:latin typeface="Kruti Dev 016" pitchFamily="2" charset="0"/>
            </a:endParaRPr>
          </a:p>
          <a:p>
            <a:pPr lvl="0"/>
            <a:r>
              <a:rPr lang="en-IN" sz="3600" b="1" dirty="0" err="1" smtClean="0">
                <a:latin typeface="Kruti Dev 016" pitchFamily="2" charset="0"/>
              </a:rPr>
              <a:t>LokLF</a:t>
            </a:r>
            <a:r>
              <a:rPr lang="en-IN" sz="3600" b="1" dirty="0" smtClean="0">
                <a:latin typeface="Kruti Dev 016" pitchFamily="2" charset="0"/>
              </a:rPr>
              <a:t>; </a:t>
            </a:r>
            <a:r>
              <a:rPr lang="en-IN" sz="3600" b="1" dirty="0" err="1" smtClean="0">
                <a:latin typeface="Kruti Dev 016" pitchFamily="2" charset="0"/>
              </a:rPr>
              <a:t>dsUnz</a:t>
            </a:r>
            <a:r>
              <a:rPr lang="en-IN" sz="3600" b="1" dirty="0" smtClean="0">
                <a:latin typeface="Kruti Dev 016" pitchFamily="2" charset="0"/>
              </a:rPr>
              <a:t> </a:t>
            </a:r>
            <a:r>
              <a:rPr lang="en-IN" sz="3600" b="1" dirty="0" err="1" smtClean="0">
                <a:latin typeface="Kruti Dev 016" pitchFamily="2" charset="0"/>
              </a:rPr>
              <a:t>esa</a:t>
            </a:r>
            <a:r>
              <a:rPr lang="en-IN" sz="3600" b="1" dirty="0" smtClean="0">
                <a:latin typeface="Kruti Dev 016" pitchFamily="2" charset="0"/>
              </a:rPr>
              <a:t> ,</a:t>
            </a:r>
            <a:r>
              <a:rPr lang="en-IN" sz="3600" b="1" dirty="0" err="1" smtClean="0">
                <a:latin typeface="Kruti Dev 016" pitchFamily="2" charset="0"/>
              </a:rPr>
              <a:t>dhd`r</a:t>
            </a:r>
            <a:r>
              <a:rPr lang="en-IN" sz="3600" b="1" dirty="0" smtClean="0">
                <a:latin typeface="Kruti Dev 016" pitchFamily="2" charset="0"/>
              </a:rPr>
              <a:t> </a:t>
            </a:r>
            <a:r>
              <a:rPr lang="en-IN" sz="3600" b="1" dirty="0" err="1" smtClean="0">
                <a:latin typeface="Kruti Dev 016" pitchFamily="2" charset="0"/>
              </a:rPr>
              <a:t>vkbZ-lh-Vh-lh</a:t>
            </a:r>
            <a:r>
              <a:rPr lang="en-IN" sz="3600" b="1" dirty="0" smtClean="0">
                <a:latin typeface="Kruti Dev 016" pitchFamily="2" charset="0"/>
              </a:rPr>
              <a:t>-%</a:t>
            </a:r>
            <a:endParaRPr lang="en-US" sz="3600" dirty="0" smtClean="0">
              <a:latin typeface="Kruti Dev 016" pitchFamily="2" charset="0"/>
            </a:endParaRPr>
          </a:p>
          <a:p>
            <a:r>
              <a:rPr lang="en-IN" sz="3600" dirty="0" err="1" smtClean="0">
                <a:latin typeface="Kruti Dev 016" pitchFamily="2" charset="0"/>
              </a:rPr>
              <a:t>mPp</a:t>
            </a:r>
            <a:r>
              <a:rPr lang="en-IN" sz="3600" dirty="0" smtClean="0">
                <a:latin typeface="Kruti Dev 016" pitchFamily="2" charset="0"/>
              </a:rPr>
              <a:t> </a:t>
            </a:r>
            <a:r>
              <a:rPr lang="en-IN" sz="3600" dirty="0" err="1" smtClean="0">
                <a:latin typeface="Kruti Dev 016" pitchFamily="2" charset="0"/>
              </a:rPr>
              <a:t>tksf</a:t>
            </a:r>
            <a:r>
              <a:rPr lang="en-IN" sz="3600" dirty="0" smtClean="0">
                <a:latin typeface="Kruti Dev 016" pitchFamily="2" charset="0"/>
              </a:rPr>
              <a:t>[</a:t>
            </a:r>
            <a:r>
              <a:rPr lang="en-IN" sz="3600" dirty="0" err="1" smtClean="0">
                <a:latin typeface="Kruti Dev 016" pitchFamily="2" charset="0"/>
              </a:rPr>
              <a:t>ke</a:t>
            </a:r>
            <a:r>
              <a:rPr lang="en-IN" sz="3600" dirty="0" smtClean="0">
                <a:latin typeface="Kruti Dev 016" pitchFamily="2" charset="0"/>
              </a:rPr>
              <a:t> ;k </a:t>
            </a:r>
            <a:r>
              <a:rPr lang="en-IN" sz="3600" dirty="0" err="1" smtClean="0">
                <a:latin typeface="Kruti Dev 016" pitchFamily="2" charset="0"/>
              </a:rPr>
              <a:t>vlqjf</a:t>
            </a:r>
            <a:r>
              <a:rPr lang="en-IN" sz="3600" dirty="0" smtClean="0">
                <a:latin typeface="Kruti Dev 016" pitchFamily="2" charset="0"/>
              </a:rPr>
              <a:t>{</a:t>
            </a:r>
            <a:r>
              <a:rPr lang="en-IN" sz="3600" dirty="0" err="1" smtClean="0">
                <a:latin typeface="Kruti Dev 016" pitchFamily="2" charset="0"/>
              </a:rPr>
              <a:t>kr</a:t>
            </a:r>
            <a:r>
              <a:rPr lang="en-IN" sz="3600" dirty="0" smtClean="0">
                <a:latin typeface="Kruti Dev 016" pitchFamily="2" charset="0"/>
              </a:rPr>
              <a:t> </a:t>
            </a:r>
            <a:r>
              <a:rPr lang="en-IN" sz="3600" dirty="0" err="1" smtClean="0">
                <a:latin typeface="Kruti Dev 016" pitchFamily="2" charset="0"/>
              </a:rPr>
              <a:t>vkcknh</a:t>
            </a:r>
            <a:r>
              <a:rPr lang="en-IN" sz="3600" dirty="0" smtClean="0">
                <a:latin typeface="Kruti Dev 016" pitchFamily="2" charset="0"/>
              </a:rPr>
              <a:t> </a:t>
            </a:r>
            <a:r>
              <a:rPr lang="en-IN" sz="3600" dirty="0" err="1" smtClean="0">
                <a:latin typeface="Kruti Dev 016" pitchFamily="2" charset="0"/>
              </a:rPr>
              <a:t>ds</a:t>
            </a:r>
            <a:r>
              <a:rPr lang="en-IN" sz="3600" dirty="0" smtClean="0">
                <a:latin typeface="Kruti Dev 016" pitchFamily="2" charset="0"/>
              </a:rPr>
              <a:t> </a:t>
            </a:r>
            <a:r>
              <a:rPr lang="en-IN" sz="3600" dirty="0" err="1" smtClean="0">
                <a:latin typeface="Kruti Dev 016" pitchFamily="2" charset="0"/>
              </a:rPr>
              <a:t>fy</a:t>
            </a:r>
            <a:r>
              <a:rPr lang="en-IN" sz="3600" dirty="0" smtClean="0">
                <a:latin typeface="Kruti Dev 016" pitchFamily="2" charset="0"/>
              </a:rPr>
              <a:t>, </a:t>
            </a:r>
            <a:r>
              <a:rPr lang="en-IN" sz="3600" b="1" dirty="0" err="1" smtClean="0">
                <a:latin typeface="Kruti Dev 016" pitchFamily="2" charset="0"/>
              </a:rPr>
              <a:t>xfr’khy</a:t>
            </a:r>
            <a:r>
              <a:rPr lang="en-IN" sz="3600" b="1" dirty="0" smtClean="0">
                <a:latin typeface="Kruti Dev 016" pitchFamily="2" charset="0"/>
              </a:rPr>
              <a:t> </a:t>
            </a:r>
            <a:r>
              <a:rPr lang="en-IN" sz="3600" b="1" dirty="0" err="1" smtClean="0">
                <a:latin typeface="Kruti Dev 016" pitchFamily="2" charset="0"/>
              </a:rPr>
              <a:t>vkbZ-lh-Vh-lh</a:t>
            </a:r>
            <a:r>
              <a:rPr lang="en-IN" sz="3600" b="1" dirty="0" smtClean="0">
                <a:latin typeface="Kruti Dev 016" pitchFamily="2" charset="0"/>
              </a:rPr>
              <a:t>-</a:t>
            </a:r>
            <a:endParaRPr lang="en-US" sz="3600" dirty="0">
              <a:latin typeface="Kruti Dev 016" pitchFamily="2"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p:txBody>
          <a:bodyPr/>
          <a:lstStyle/>
          <a:p>
            <a:r>
              <a:rPr lang="en-US"/>
              <a:t>ICTC Team Training</a:t>
            </a:r>
          </a:p>
        </p:txBody>
      </p:sp>
      <p:sp>
        <p:nvSpPr>
          <p:cNvPr id="4" name="Slide Number Placeholder 5"/>
          <p:cNvSpPr>
            <a:spLocks noGrp="1"/>
          </p:cNvSpPr>
          <p:nvPr>
            <p:ph type="sldNum" sz="quarter" idx="12"/>
          </p:nvPr>
        </p:nvSpPr>
        <p:spPr/>
        <p:txBody>
          <a:bodyPr/>
          <a:lstStyle/>
          <a:p>
            <a:fld id="{3BA9EACD-2A42-46A3-AD83-C9704B111040}" type="slidenum">
              <a:rPr lang="en-US"/>
              <a:pPr/>
              <a:t>6</a:t>
            </a:fld>
            <a:endParaRPr lang="en-US"/>
          </a:p>
        </p:txBody>
      </p:sp>
      <p:pic>
        <p:nvPicPr>
          <p:cNvPr id="200710" name="Picture 6" descr="triangle 3"/>
          <p:cNvPicPr>
            <a:picLocks noGrp="1" noChangeAspect="1" noChangeArrowheads="1"/>
          </p:cNvPicPr>
          <p:nvPr>
            <p:ph idx="1"/>
          </p:nvPr>
        </p:nvPicPr>
        <p:blipFill>
          <a:blip r:embed="rId3" cstate="print"/>
          <a:srcRect/>
          <a:stretch>
            <a:fillRect/>
          </a:stretch>
        </p:blipFill>
        <p:spPr>
          <a:xfrm>
            <a:off x="990600" y="1219200"/>
            <a:ext cx="7612063" cy="4846638"/>
          </a:xfrm>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a:spLocks noGrp="1"/>
          </p:cNvSpPr>
          <p:nvPr>
            <p:ph type="ftr" sz="quarter" idx="11"/>
          </p:nvPr>
        </p:nvSpPr>
        <p:spPr/>
        <p:txBody>
          <a:bodyPr/>
          <a:lstStyle/>
          <a:p>
            <a:r>
              <a:rPr lang="en-US"/>
              <a:t>ICTC Team Training</a:t>
            </a:r>
          </a:p>
        </p:txBody>
      </p:sp>
      <p:sp>
        <p:nvSpPr>
          <p:cNvPr id="4" name="Slide Number Placeholder 4"/>
          <p:cNvSpPr>
            <a:spLocks noGrp="1"/>
          </p:cNvSpPr>
          <p:nvPr>
            <p:ph type="sldNum" sz="quarter" idx="12"/>
          </p:nvPr>
        </p:nvSpPr>
        <p:spPr/>
        <p:txBody>
          <a:bodyPr/>
          <a:lstStyle/>
          <a:p>
            <a:fld id="{5CFF0ECB-FB4E-4724-93E8-07E83FD5701A}" type="slidenum">
              <a:rPr lang="en-US"/>
              <a:pPr/>
              <a:t>7</a:t>
            </a:fld>
            <a:endParaRPr lang="en-US"/>
          </a:p>
        </p:txBody>
      </p:sp>
      <p:sp>
        <p:nvSpPr>
          <p:cNvPr id="203778" name="AutoShape 2"/>
          <p:cNvSpPr>
            <a:spLocks noGrp="1" noChangeArrowheads="1"/>
          </p:cNvSpPr>
          <p:nvPr>
            <p:ph/>
          </p:nvPr>
        </p:nvSpPr>
        <p:spPr>
          <a:xfrm>
            <a:off x="533400" y="1447800"/>
            <a:ext cx="8305800" cy="5181600"/>
          </a:xfrm>
          <a:prstGeom prst="verticalScroll">
            <a:avLst>
              <a:gd name="adj" fmla="val 12500"/>
            </a:avLst>
          </a:prstGeom>
          <a:solidFill>
            <a:schemeClr val="folHlink"/>
          </a:solidFill>
          <a:ln>
            <a:solidFill>
              <a:srgbClr val="000000"/>
            </a:solidFill>
            <a:round/>
          </a:ln>
        </p:spPr>
        <p:txBody>
          <a:bodyPr/>
          <a:lstStyle/>
          <a:p>
            <a:pPr marL="0" indent="0">
              <a:buNone/>
            </a:pPr>
            <a:r>
              <a:rPr lang="en-IN" sz="2000" dirty="0" smtClean="0">
                <a:latin typeface="Kruti Dev 016" pitchFamily="2" charset="0"/>
              </a:rPr>
              <a:t>,u-,-</a:t>
            </a:r>
            <a:r>
              <a:rPr lang="en-IN" sz="2000" dirty="0" err="1" smtClean="0">
                <a:latin typeface="Kruti Dev 016" pitchFamily="2" charset="0"/>
              </a:rPr>
              <a:t>lh-ih</a:t>
            </a:r>
            <a:r>
              <a:rPr lang="en-IN" sz="2000" dirty="0" smtClean="0">
                <a:latin typeface="Kruti Dev 016" pitchFamily="2" charset="0"/>
              </a:rPr>
              <a:t>- </a:t>
            </a:r>
            <a:r>
              <a:rPr lang="en-IN" sz="2000" dirty="0" smtClean="0"/>
              <a:t>III </a:t>
            </a:r>
            <a:r>
              <a:rPr lang="en-IN" sz="2000" dirty="0" err="1" smtClean="0">
                <a:latin typeface="Kruti Dev 016" pitchFamily="2" charset="0"/>
              </a:rPr>
              <a:t>Hkkjr</a:t>
            </a:r>
            <a:r>
              <a:rPr lang="en-IN" sz="2000" dirty="0" smtClean="0">
                <a:latin typeface="Kruti Dev 016" pitchFamily="2" charset="0"/>
              </a:rPr>
              <a:t> </a:t>
            </a:r>
            <a:r>
              <a:rPr lang="en-IN" sz="2000" dirty="0" err="1" smtClean="0">
                <a:latin typeface="Kruti Dev 016" pitchFamily="2" charset="0"/>
              </a:rPr>
              <a:t>ljdkj</a:t>
            </a:r>
            <a:r>
              <a:rPr lang="en-IN" sz="2000" dirty="0" smtClean="0">
                <a:latin typeface="Kruti Dev 016" pitchFamily="2" charset="0"/>
              </a:rPr>
              <a:t> dh </a:t>
            </a:r>
            <a:r>
              <a:rPr lang="en-IN" sz="2000" dirty="0" err="1" smtClean="0">
                <a:latin typeface="Kruti Dev 016" pitchFamily="2" charset="0"/>
              </a:rPr>
              <a:t>vxys</a:t>
            </a:r>
            <a:r>
              <a:rPr lang="en-IN" sz="2000" dirty="0" smtClean="0">
                <a:latin typeface="Kruti Dev 016" pitchFamily="2" charset="0"/>
              </a:rPr>
              <a:t> </a:t>
            </a:r>
            <a:r>
              <a:rPr lang="en-IN" sz="2000" dirty="0" err="1" smtClean="0">
                <a:latin typeface="Kruti Dev 016" pitchFamily="2" charset="0"/>
              </a:rPr>
              <a:t>ikap</a:t>
            </a:r>
            <a:r>
              <a:rPr lang="en-IN" sz="2000" dirty="0" smtClean="0">
                <a:latin typeface="Kruti Dev 016" pitchFamily="2" charset="0"/>
              </a:rPr>
              <a:t> </a:t>
            </a:r>
            <a:r>
              <a:rPr lang="en-IN" sz="2000" dirty="0" err="1" smtClean="0">
                <a:latin typeface="Kruti Dev 016" pitchFamily="2" charset="0"/>
              </a:rPr>
              <a:t>o”kksZa</a:t>
            </a:r>
            <a:r>
              <a:rPr lang="en-IN" sz="2000" dirty="0" smtClean="0">
                <a:latin typeface="Kruti Dev 016" pitchFamily="2" charset="0"/>
              </a:rPr>
              <a:t> </a:t>
            </a:r>
            <a:r>
              <a:rPr lang="en-IN" sz="2000" dirty="0" err="1" smtClean="0">
                <a:latin typeface="Kruti Dev 016" pitchFamily="2" charset="0"/>
              </a:rPr>
              <a:t>eas</a:t>
            </a:r>
            <a:r>
              <a:rPr lang="en-IN" sz="2000" dirty="0" smtClean="0">
                <a:latin typeface="Kruti Dev 016" pitchFamily="2" charset="0"/>
              </a:rPr>
              <a:t> </a:t>
            </a:r>
            <a:r>
              <a:rPr lang="en-IN" sz="2000" dirty="0" err="1" smtClean="0">
                <a:latin typeface="Kruti Dev 016" pitchFamily="2" charset="0"/>
              </a:rPr>
              <a:t>cpko</a:t>
            </a:r>
            <a:r>
              <a:rPr lang="en-IN" sz="2000" dirty="0" smtClean="0">
                <a:latin typeface="Kruti Dev 016" pitchFamily="2" charset="0"/>
              </a:rPr>
              <a:t>] ns[</a:t>
            </a:r>
            <a:r>
              <a:rPr lang="en-IN" sz="2000" dirty="0" err="1" smtClean="0">
                <a:latin typeface="Kruti Dev 016" pitchFamily="2" charset="0"/>
              </a:rPr>
              <a:t>kHkky</a:t>
            </a:r>
            <a:r>
              <a:rPr lang="en-IN" sz="2000" dirty="0" smtClean="0">
                <a:latin typeface="Kruti Dev 016" pitchFamily="2" charset="0"/>
              </a:rPr>
              <a:t>] </a:t>
            </a:r>
            <a:r>
              <a:rPr lang="en-IN" sz="2000" dirty="0" err="1" smtClean="0">
                <a:latin typeface="Kruti Dev 016" pitchFamily="2" charset="0"/>
              </a:rPr>
              <a:t>lgk;rk</a:t>
            </a:r>
            <a:r>
              <a:rPr lang="en-IN" sz="2000" dirty="0" smtClean="0">
                <a:latin typeface="Kruti Dev 016" pitchFamily="2" charset="0"/>
              </a:rPr>
              <a:t> </a:t>
            </a:r>
            <a:r>
              <a:rPr lang="en-IN" sz="2000" dirty="0" err="1" smtClean="0">
                <a:latin typeface="Kruti Dev 016" pitchFamily="2" charset="0"/>
              </a:rPr>
              <a:t>vkSj</a:t>
            </a:r>
            <a:r>
              <a:rPr lang="en-IN" sz="2000" dirty="0" smtClean="0">
                <a:latin typeface="Kruti Dev 016" pitchFamily="2" charset="0"/>
              </a:rPr>
              <a:t> </a:t>
            </a:r>
            <a:r>
              <a:rPr lang="en-IN" sz="2000" dirty="0" err="1" smtClean="0">
                <a:latin typeface="Kruti Dev 016" pitchFamily="2" charset="0"/>
              </a:rPr>
              <a:t>mipkj</a:t>
            </a:r>
            <a:r>
              <a:rPr lang="en-IN" sz="2000" dirty="0" smtClean="0">
                <a:latin typeface="Kruti Dev 016" pitchFamily="2" charset="0"/>
              </a:rPr>
              <a:t> </a:t>
            </a:r>
            <a:r>
              <a:rPr lang="en-IN" sz="2000" dirty="0" err="1" smtClean="0">
                <a:latin typeface="Kruti Dev 016" pitchFamily="2" charset="0"/>
              </a:rPr>
              <a:t>ds</a:t>
            </a:r>
            <a:r>
              <a:rPr lang="en-IN" sz="2000" dirty="0" smtClean="0">
                <a:latin typeface="Kruti Dev 016" pitchFamily="2" charset="0"/>
              </a:rPr>
              <a:t> </a:t>
            </a:r>
            <a:r>
              <a:rPr lang="en-IN" sz="2000" dirty="0" err="1" smtClean="0">
                <a:latin typeface="Kruti Dev 016" pitchFamily="2" charset="0"/>
              </a:rPr>
              <a:t>dk;ZØeksa</a:t>
            </a:r>
            <a:r>
              <a:rPr lang="en-IN" sz="2000" dirty="0" smtClean="0">
                <a:latin typeface="Kruti Dev 016" pitchFamily="2" charset="0"/>
              </a:rPr>
              <a:t> </a:t>
            </a:r>
            <a:r>
              <a:rPr lang="en-IN" sz="2000" dirty="0" err="1" smtClean="0">
                <a:latin typeface="Kruti Dev 016" pitchFamily="2" charset="0"/>
              </a:rPr>
              <a:t>dks</a:t>
            </a:r>
            <a:r>
              <a:rPr lang="en-IN" sz="2000" dirty="0" smtClean="0">
                <a:latin typeface="Kruti Dev 016" pitchFamily="2" charset="0"/>
              </a:rPr>
              <a:t> </a:t>
            </a:r>
            <a:r>
              <a:rPr lang="en-IN" sz="2000" dirty="0" err="1" smtClean="0">
                <a:latin typeface="Kruti Dev 016" pitchFamily="2" charset="0"/>
              </a:rPr>
              <a:t>foy</a:t>
            </a:r>
            <a:r>
              <a:rPr lang="en-IN" sz="2000" dirty="0" smtClean="0">
                <a:latin typeface="Kruti Dev 016" pitchFamily="2" charset="0"/>
              </a:rPr>
              <a:t>; </a:t>
            </a:r>
            <a:r>
              <a:rPr lang="en-IN" sz="2000" dirty="0" err="1" smtClean="0">
                <a:latin typeface="Kruti Dev 016" pitchFamily="2" charset="0"/>
              </a:rPr>
              <a:t>djds</a:t>
            </a:r>
            <a:r>
              <a:rPr lang="en-IN" sz="2000" dirty="0" smtClean="0">
                <a:latin typeface="Kruti Dev 016" pitchFamily="2" charset="0"/>
              </a:rPr>
              <a:t> </a:t>
            </a:r>
            <a:r>
              <a:rPr lang="en-IN" sz="2000" dirty="0" err="1" smtClean="0">
                <a:latin typeface="Kruti Dev 016" pitchFamily="2" charset="0"/>
              </a:rPr>
              <a:t>egkekjh</a:t>
            </a:r>
            <a:r>
              <a:rPr lang="en-IN" sz="2000" dirty="0" smtClean="0">
                <a:latin typeface="Kruti Dev 016" pitchFamily="2" charset="0"/>
              </a:rPr>
              <a:t> </a:t>
            </a:r>
            <a:r>
              <a:rPr lang="en-IN" sz="2000" dirty="0" err="1" smtClean="0">
                <a:latin typeface="Kruti Dev 016" pitchFamily="2" charset="0"/>
              </a:rPr>
              <a:t>dks</a:t>
            </a:r>
            <a:r>
              <a:rPr lang="en-IN" sz="2000" dirty="0" smtClean="0">
                <a:latin typeface="Kruti Dev 016" pitchFamily="2" charset="0"/>
              </a:rPr>
              <a:t> </a:t>
            </a:r>
            <a:r>
              <a:rPr lang="en-IN" sz="2000" dirty="0" err="1" smtClean="0">
                <a:latin typeface="Kruti Dev 016" pitchFamily="2" charset="0"/>
              </a:rPr>
              <a:t>Hkkjr</a:t>
            </a:r>
            <a:r>
              <a:rPr lang="en-IN" sz="2000" dirty="0" smtClean="0">
                <a:latin typeface="Kruti Dev 016" pitchFamily="2" charset="0"/>
              </a:rPr>
              <a:t> </a:t>
            </a:r>
            <a:r>
              <a:rPr lang="en-IN" sz="2000" dirty="0" err="1" smtClean="0">
                <a:latin typeface="Kruti Dev 016" pitchFamily="2" charset="0"/>
              </a:rPr>
              <a:t>esa</a:t>
            </a:r>
            <a:r>
              <a:rPr lang="en-IN" sz="2000" dirty="0" smtClean="0">
                <a:latin typeface="Kruti Dev 016" pitchFamily="2" charset="0"/>
              </a:rPr>
              <a:t> </a:t>
            </a:r>
            <a:r>
              <a:rPr lang="en-IN" sz="2000" dirty="0" err="1" smtClean="0">
                <a:latin typeface="Kruti Dev 016" pitchFamily="2" charset="0"/>
              </a:rPr>
              <a:t>jksdus</a:t>
            </a:r>
            <a:r>
              <a:rPr lang="en-IN" sz="2000" dirty="0" smtClean="0">
                <a:latin typeface="Kruti Dev 016" pitchFamily="2" charset="0"/>
              </a:rPr>
              <a:t> </a:t>
            </a:r>
            <a:r>
              <a:rPr lang="en-IN" sz="2000" dirty="0" err="1" smtClean="0">
                <a:latin typeface="Kruti Dev 016" pitchFamily="2" charset="0"/>
              </a:rPr>
              <a:t>vkSj</a:t>
            </a:r>
            <a:r>
              <a:rPr lang="en-IN" sz="2000" dirty="0" smtClean="0">
                <a:latin typeface="Kruti Dev 016" pitchFamily="2" charset="0"/>
              </a:rPr>
              <a:t> </a:t>
            </a:r>
            <a:r>
              <a:rPr lang="en-IN" sz="2000" dirty="0" err="1" smtClean="0">
                <a:latin typeface="Kruti Dev 016" pitchFamily="2" charset="0"/>
              </a:rPr>
              <a:t>iyVus</a:t>
            </a:r>
            <a:r>
              <a:rPr lang="en-IN" sz="2000" dirty="0" smtClean="0">
                <a:latin typeface="Kruti Dev 016" pitchFamily="2" charset="0"/>
              </a:rPr>
              <a:t> dh ;</a:t>
            </a:r>
            <a:r>
              <a:rPr lang="en-IN" sz="2000" dirty="0" err="1" smtClean="0">
                <a:latin typeface="Kruti Dev 016" pitchFamily="2" charset="0"/>
              </a:rPr>
              <a:t>kstuk</a:t>
            </a:r>
            <a:r>
              <a:rPr lang="en-IN" sz="2000" dirty="0" smtClean="0">
                <a:latin typeface="Kruti Dev 016" pitchFamily="2" charset="0"/>
              </a:rPr>
              <a:t> </a:t>
            </a:r>
            <a:r>
              <a:rPr lang="en-IN" sz="2000" dirty="0" err="1" smtClean="0">
                <a:latin typeface="Kruti Dev 016" pitchFamily="2" charset="0"/>
              </a:rPr>
              <a:t>gS</a:t>
            </a:r>
            <a:r>
              <a:rPr lang="en-IN" sz="2000" dirty="0" smtClean="0">
                <a:latin typeface="Kruti Dev 016" pitchFamily="2" charset="0"/>
              </a:rPr>
              <a:t> A </a:t>
            </a:r>
            <a:r>
              <a:rPr lang="en-IN" sz="2000" dirty="0" err="1" smtClean="0">
                <a:latin typeface="Kruti Dev 016" pitchFamily="2" charset="0"/>
              </a:rPr>
              <a:t>bl</a:t>
            </a:r>
            <a:r>
              <a:rPr lang="en-IN" sz="2000" dirty="0" smtClean="0">
                <a:latin typeface="Kruti Dev 016" pitchFamily="2" charset="0"/>
              </a:rPr>
              <a:t> y{; </a:t>
            </a:r>
            <a:r>
              <a:rPr lang="en-IN" sz="2000" dirty="0" err="1" smtClean="0">
                <a:latin typeface="Kruti Dev 016" pitchFamily="2" charset="0"/>
              </a:rPr>
              <a:t>dks</a:t>
            </a:r>
            <a:r>
              <a:rPr lang="en-IN" sz="2000" dirty="0" smtClean="0">
                <a:latin typeface="Kruti Dev 016" pitchFamily="2" charset="0"/>
              </a:rPr>
              <a:t> </a:t>
            </a:r>
            <a:r>
              <a:rPr lang="en-IN" sz="2000" dirty="0" err="1" smtClean="0">
                <a:latin typeface="Kruti Dev 016" pitchFamily="2" charset="0"/>
              </a:rPr>
              <a:t>izkIr</a:t>
            </a:r>
            <a:r>
              <a:rPr lang="en-IN" sz="2000" dirty="0" smtClean="0">
                <a:latin typeface="Kruti Dev 016" pitchFamily="2" charset="0"/>
              </a:rPr>
              <a:t> </a:t>
            </a:r>
            <a:r>
              <a:rPr lang="en-IN" sz="2000" dirty="0" err="1" smtClean="0">
                <a:latin typeface="Kruti Dev 016" pitchFamily="2" charset="0"/>
              </a:rPr>
              <a:t>djus</a:t>
            </a:r>
            <a:r>
              <a:rPr lang="en-IN" sz="2000" dirty="0" smtClean="0">
                <a:latin typeface="Kruti Dev 016" pitchFamily="2" charset="0"/>
              </a:rPr>
              <a:t> </a:t>
            </a:r>
            <a:r>
              <a:rPr lang="en-IN" sz="2000" dirty="0" err="1" smtClean="0">
                <a:latin typeface="Kruti Dev 016" pitchFamily="2" charset="0"/>
              </a:rPr>
              <a:t>ds</a:t>
            </a:r>
            <a:r>
              <a:rPr lang="en-IN" sz="2000" dirty="0" smtClean="0">
                <a:latin typeface="Kruti Dev 016" pitchFamily="2" charset="0"/>
              </a:rPr>
              <a:t> </a:t>
            </a:r>
            <a:r>
              <a:rPr lang="en-IN" sz="2000" dirty="0" err="1" smtClean="0">
                <a:latin typeface="Kruti Dev 016" pitchFamily="2" charset="0"/>
              </a:rPr>
              <a:t>fy</a:t>
            </a:r>
            <a:r>
              <a:rPr lang="en-IN" sz="2000" dirty="0" smtClean="0">
                <a:latin typeface="Kruti Dev 016" pitchFamily="2" charset="0"/>
              </a:rPr>
              <a:t>, 4 </a:t>
            </a:r>
            <a:r>
              <a:rPr lang="en-IN" sz="2000" dirty="0" err="1" smtClean="0">
                <a:latin typeface="Kruti Dev 016" pitchFamily="2" charset="0"/>
              </a:rPr>
              <a:t>lw</a:t>
            </a:r>
            <a:r>
              <a:rPr lang="en-IN" sz="2000" dirty="0" smtClean="0">
                <a:latin typeface="Kruti Dev 016" pitchFamily="2" charset="0"/>
              </a:rPr>
              <a:t>=h </a:t>
            </a:r>
            <a:r>
              <a:rPr lang="en-IN" sz="2000" dirty="0" err="1" smtClean="0">
                <a:latin typeface="Kruti Dev 016" pitchFamily="2" charset="0"/>
              </a:rPr>
              <a:t>j.kuhfr</a:t>
            </a:r>
            <a:r>
              <a:rPr lang="en-IN" sz="2000" dirty="0" smtClean="0">
                <a:latin typeface="Kruti Dev 016" pitchFamily="2" charset="0"/>
              </a:rPr>
              <a:t> </a:t>
            </a:r>
            <a:r>
              <a:rPr lang="en-IN" sz="2000" dirty="0" err="1" smtClean="0">
                <a:latin typeface="Kruti Dev 016" pitchFamily="2" charset="0"/>
              </a:rPr>
              <a:t>cukbZ</a:t>
            </a:r>
            <a:r>
              <a:rPr lang="en-IN" sz="2000" dirty="0" smtClean="0">
                <a:latin typeface="Kruti Dev 016" pitchFamily="2" charset="0"/>
              </a:rPr>
              <a:t> </a:t>
            </a:r>
            <a:r>
              <a:rPr lang="en-IN" sz="2000" dirty="0" err="1" smtClean="0">
                <a:latin typeface="Kruti Dev 016" pitchFamily="2" charset="0"/>
              </a:rPr>
              <a:t>xbZ</a:t>
            </a:r>
            <a:r>
              <a:rPr lang="en-IN" sz="2000" dirty="0" smtClean="0">
                <a:latin typeface="Kruti Dev 016" pitchFamily="2" charset="0"/>
              </a:rPr>
              <a:t> </a:t>
            </a:r>
            <a:r>
              <a:rPr lang="en-IN" sz="2000" dirty="0" err="1" smtClean="0">
                <a:latin typeface="Kruti Dev 016" pitchFamily="2" charset="0"/>
              </a:rPr>
              <a:t>gS</a:t>
            </a:r>
            <a:r>
              <a:rPr lang="en-IN" sz="2000" dirty="0" smtClean="0">
                <a:latin typeface="Kruti Dev 016" pitchFamily="2" charset="0"/>
              </a:rPr>
              <a:t> A </a:t>
            </a:r>
            <a:endParaRPr lang="en-US" sz="2000" dirty="0" smtClean="0">
              <a:latin typeface="Kruti Dev 016" pitchFamily="2" charset="0"/>
            </a:endParaRPr>
          </a:p>
          <a:p>
            <a:pPr lvl="0"/>
            <a:r>
              <a:rPr lang="en-IN" sz="2000" dirty="0" err="1" smtClean="0">
                <a:latin typeface="Kruti Dev 016" pitchFamily="2" charset="0"/>
              </a:rPr>
              <a:t>mPp</a:t>
            </a:r>
            <a:r>
              <a:rPr lang="en-IN" sz="2000" dirty="0" smtClean="0">
                <a:latin typeface="Kruti Dev 016" pitchFamily="2" charset="0"/>
              </a:rPr>
              <a:t> </a:t>
            </a:r>
            <a:r>
              <a:rPr lang="en-IN" sz="2000" dirty="0" err="1" smtClean="0">
                <a:latin typeface="Kruti Dev 016" pitchFamily="2" charset="0"/>
              </a:rPr>
              <a:t>tksf</a:t>
            </a:r>
            <a:r>
              <a:rPr lang="en-IN" sz="2000" dirty="0" smtClean="0">
                <a:latin typeface="Kruti Dev 016" pitchFamily="2" charset="0"/>
              </a:rPr>
              <a:t>[</a:t>
            </a:r>
            <a:r>
              <a:rPr lang="en-IN" sz="2000" dirty="0" err="1" smtClean="0">
                <a:latin typeface="Kruti Dev 016" pitchFamily="2" charset="0"/>
              </a:rPr>
              <a:t>ke</a:t>
            </a:r>
            <a:r>
              <a:rPr lang="en-IN" sz="2000" dirty="0" smtClean="0">
                <a:latin typeface="Kruti Dev 016" pitchFamily="2" charset="0"/>
              </a:rPr>
              <a:t> </a:t>
            </a:r>
            <a:r>
              <a:rPr lang="en-IN" sz="2000" dirty="0" err="1" smtClean="0">
                <a:latin typeface="Kruti Dev 016" pitchFamily="2" charset="0"/>
              </a:rPr>
              <a:t>lewgksa</a:t>
            </a:r>
            <a:r>
              <a:rPr lang="en-IN" sz="2000" dirty="0" smtClean="0">
                <a:latin typeface="Kruti Dev 016" pitchFamily="2" charset="0"/>
              </a:rPr>
              <a:t> ¼ ,p-</a:t>
            </a:r>
            <a:r>
              <a:rPr lang="en-IN" sz="2000" dirty="0" err="1" smtClean="0">
                <a:latin typeface="Kruti Dev 016" pitchFamily="2" charset="0"/>
              </a:rPr>
              <a:t>vkj</a:t>
            </a:r>
            <a:r>
              <a:rPr lang="en-IN" sz="2000" dirty="0" smtClean="0">
                <a:latin typeface="Kruti Dev 016" pitchFamily="2" charset="0"/>
              </a:rPr>
              <a:t>-</a:t>
            </a:r>
            <a:r>
              <a:rPr lang="en-IN" sz="2000" dirty="0" err="1" smtClean="0">
                <a:latin typeface="Kruti Dev 016" pitchFamily="2" charset="0"/>
              </a:rPr>
              <a:t>th</a:t>
            </a:r>
            <a:r>
              <a:rPr lang="en-IN" sz="2000" dirty="0" smtClean="0">
                <a:latin typeface="Kruti Dev 016" pitchFamily="2" charset="0"/>
              </a:rPr>
              <a:t>- ½ </a:t>
            </a:r>
            <a:r>
              <a:rPr lang="en-IN" sz="2000" dirty="0" err="1" smtClean="0">
                <a:latin typeface="Kruti Dev 016" pitchFamily="2" charset="0"/>
              </a:rPr>
              <a:t>vkSj</a:t>
            </a:r>
            <a:r>
              <a:rPr lang="en-IN" sz="2000" dirty="0" smtClean="0">
                <a:latin typeface="Kruti Dev 016" pitchFamily="2" charset="0"/>
              </a:rPr>
              <a:t> </a:t>
            </a:r>
            <a:r>
              <a:rPr lang="en-IN" sz="2000" dirty="0" err="1" smtClean="0">
                <a:latin typeface="Kruti Dev 016" pitchFamily="2" charset="0"/>
              </a:rPr>
              <a:t>lkekU</a:t>
            </a:r>
            <a:r>
              <a:rPr lang="en-IN" sz="2000" dirty="0" smtClean="0">
                <a:latin typeface="Kruti Dev 016" pitchFamily="2" charset="0"/>
              </a:rPr>
              <a:t>; </a:t>
            </a:r>
            <a:r>
              <a:rPr lang="en-IN" sz="2000" dirty="0" err="1" smtClean="0">
                <a:latin typeface="Kruti Dev 016" pitchFamily="2" charset="0"/>
              </a:rPr>
              <a:t>tula</a:t>
            </a:r>
            <a:r>
              <a:rPr lang="en-IN" sz="2000" dirty="0" smtClean="0">
                <a:latin typeface="Kruti Dev 016" pitchFamily="2" charset="0"/>
              </a:rPr>
              <a:t>[;k </a:t>
            </a:r>
            <a:r>
              <a:rPr lang="en-IN" sz="2000" dirty="0" err="1" smtClean="0">
                <a:latin typeface="Kruti Dev 016" pitchFamily="2" charset="0"/>
              </a:rPr>
              <a:t>esa</a:t>
            </a:r>
            <a:r>
              <a:rPr lang="en-IN" sz="2000" dirty="0" smtClean="0">
                <a:latin typeface="Kruti Dev 016" pitchFamily="2" charset="0"/>
              </a:rPr>
              <a:t> u, laØe.kks dh </a:t>
            </a:r>
            <a:r>
              <a:rPr lang="en-IN" sz="2000" dirty="0" err="1" smtClean="0">
                <a:latin typeface="Kruti Dev 016" pitchFamily="2" charset="0"/>
              </a:rPr>
              <a:t>jksdFkke</a:t>
            </a:r>
            <a:r>
              <a:rPr lang="en-IN" sz="2000" dirty="0" smtClean="0">
                <a:latin typeface="Kruti Dev 016" pitchFamily="2" charset="0"/>
              </a:rPr>
              <a:t> </a:t>
            </a:r>
            <a:r>
              <a:rPr lang="en-IN" sz="2000" dirty="0" err="1" smtClean="0">
                <a:latin typeface="Kruti Dev 016" pitchFamily="2" charset="0"/>
              </a:rPr>
              <a:t>ds</a:t>
            </a:r>
            <a:r>
              <a:rPr lang="en-IN" sz="2000" dirty="0" smtClean="0">
                <a:latin typeface="Kruti Dev 016" pitchFamily="2" charset="0"/>
              </a:rPr>
              <a:t> </a:t>
            </a:r>
            <a:r>
              <a:rPr lang="en-IN" sz="2000" dirty="0" err="1" smtClean="0">
                <a:latin typeface="Kruti Dev 016" pitchFamily="2" charset="0"/>
              </a:rPr>
              <a:t>fy</a:t>
            </a:r>
            <a:r>
              <a:rPr lang="en-IN" sz="2000" dirty="0" smtClean="0">
                <a:latin typeface="Kruti Dev 016" pitchFamily="2" charset="0"/>
              </a:rPr>
              <a:t>,%</a:t>
            </a:r>
            <a:endParaRPr lang="en-US" sz="2000" dirty="0" smtClean="0">
              <a:latin typeface="Kruti Dev 016" pitchFamily="2" charset="0"/>
            </a:endParaRPr>
          </a:p>
          <a:p>
            <a:pPr>
              <a:buNone/>
            </a:pPr>
            <a:r>
              <a:rPr lang="en-IN" sz="2000" dirty="0" smtClean="0">
                <a:latin typeface="Kruti Dev 016" pitchFamily="2" charset="0"/>
              </a:rPr>
              <a:t>	¼,½  </a:t>
            </a:r>
            <a:r>
              <a:rPr lang="en-IN" sz="2000" dirty="0" err="1" smtClean="0">
                <a:latin typeface="Kruti Dev 016" pitchFamily="2" charset="0"/>
              </a:rPr>
              <a:t>mPp</a:t>
            </a:r>
            <a:r>
              <a:rPr lang="en-IN" sz="2000" dirty="0" smtClean="0">
                <a:latin typeface="Kruti Dev 016" pitchFamily="2" charset="0"/>
              </a:rPr>
              <a:t> </a:t>
            </a:r>
            <a:r>
              <a:rPr lang="en-IN" sz="2000" dirty="0" err="1" smtClean="0">
                <a:latin typeface="Kruti Dev 016" pitchFamily="2" charset="0"/>
              </a:rPr>
              <a:t>tksf</a:t>
            </a:r>
            <a:r>
              <a:rPr lang="en-IN" sz="2000" dirty="0" smtClean="0">
                <a:latin typeface="Kruti Dev 016" pitchFamily="2" charset="0"/>
              </a:rPr>
              <a:t>[</a:t>
            </a:r>
            <a:r>
              <a:rPr lang="en-IN" sz="2000" dirty="0" err="1" smtClean="0">
                <a:latin typeface="Kruti Dev 016" pitchFamily="2" charset="0"/>
              </a:rPr>
              <a:t>ke</a:t>
            </a:r>
            <a:r>
              <a:rPr lang="en-IN" sz="2000" dirty="0" smtClean="0">
                <a:latin typeface="Kruti Dev 016" pitchFamily="2" charset="0"/>
              </a:rPr>
              <a:t> </a:t>
            </a:r>
            <a:r>
              <a:rPr lang="en-IN" sz="2000" dirty="0" err="1" smtClean="0">
                <a:latin typeface="Kruti Dev 016" pitchFamily="2" charset="0"/>
              </a:rPr>
              <a:t>okys</a:t>
            </a:r>
            <a:r>
              <a:rPr lang="en-IN" sz="2000" dirty="0" smtClean="0">
                <a:latin typeface="Kruti Dev 016" pitchFamily="2" charset="0"/>
              </a:rPr>
              <a:t> </a:t>
            </a:r>
            <a:r>
              <a:rPr lang="en-IN" sz="2000" dirty="0" err="1" smtClean="0">
                <a:latin typeface="Kruti Dev 016" pitchFamily="2" charset="0"/>
              </a:rPr>
              <a:t>lewgksa</a:t>
            </a:r>
            <a:r>
              <a:rPr lang="en-IN" sz="2000" dirty="0" smtClean="0">
                <a:latin typeface="Kruti Dev 016" pitchFamily="2" charset="0"/>
              </a:rPr>
              <a:t> </a:t>
            </a:r>
            <a:r>
              <a:rPr lang="en-IN" sz="2000" dirty="0" err="1" smtClean="0">
                <a:latin typeface="Kruti Dev 016" pitchFamily="2" charset="0"/>
              </a:rPr>
              <a:t>dk</a:t>
            </a:r>
            <a:r>
              <a:rPr lang="en-IN" sz="2000" dirty="0" smtClean="0">
                <a:latin typeface="Kruti Dev 016" pitchFamily="2" charset="0"/>
              </a:rPr>
              <a:t> </a:t>
            </a:r>
            <a:r>
              <a:rPr lang="en-IN" sz="2000" dirty="0" err="1" smtClean="0">
                <a:latin typeface="Kruti Dev 016" pitchFamily="2" charset="0"/>
              </a:rPr>
              <a:t>yf</a:t>
            </a:r>
            <a:r>
              <a:rPr lang="en-IN" sz="2000" dirty="0" smtClean="0">
                <a:latin typeface="Kruti Dev 016" pitchFamily="2" charset="0"/>
              </a:rPr>
              <a:t>{</a:t>
            </a:r>
            <a:r>
              <a:rPr lang="en-IN" sz="2000" dirty="0" err="1" smtClean="0">
                <a:latin typeface="Kruti Dev 016" pitchFamily="2" charset="0"/>
              </a:rPr>
              <a:t>kr</a:t>
            </a:r>
            <a:r>
              <a:rPr lang="en-IN" sz="2000" dirty="0" smtClean="0">
                <a:latin typeface="Kruti Dev 016" pitchFamily="2" charset="0"/>
              </a:rPr>
              <a:t> </a:t>
            </a:r>
            <a:r>
              <a:rPr lang="en-IN" sz="2000" dirty="0" err="1" smtClean="0">
                <a:latin typeface="Kruti Dev 016" pitchFamily="2" charset="0"/>
              </a:rPr>
              <a:t>gLr</a:t>
            </a:r>
            <a:r>
              <a:rPr lang="en-IN" sz="2000" dirty="0" smtClean="0">
                <a:latin typeface="Kruti Dev 016" pitchFamily="2" charset="0"/>
              </a:rPr>
              <a:t>{</a:t>
            </a:r>
            <a:r>
              <a:rPr lang="en-IN" sz="2000" dirty="0" err="1" smtClean="0">
                <a:latin typeface="Kruti Dev 016" pitchFamily="2" charset="0"/>
              </a:rPr>
              <a:t>ksiksa</a:t>
            </a:r>
            <a:r>
              <a:rPr lang="en-IN" sz="2000" dirty="0" smtClean="0">
                <a:latin typeface="Kruti Dev 016" pitchFamily="2" charset="0"/>
              </a:rPr>
              <a:t> ¼Vh- vkbZ-½ </a:t>
            </a:r>
            <a:r>
              <a:rPr lang="en-IN" sz="2000" dirty="0" err="1" smtClean="0">
                <a:latin typeface="Kruti Dev 016" pitchFamily="2" charset="0"/>
              </a:rPr>
              <a:t>ds</a:t>
            </a:r>
            <a:r>
              <a:rPr lang="en-IN" sz="2000" dirty="0" smtClean="0">
                <a:latin typeface="Kruti Dev 016" pitchFamily="2" charset="0"/>
              </a:rPr>
              <a:t> }</a:t>
            </a:r>
            <a:r>
              <a:rPr lang="en-IN" sz="2000" dirty="0" err="1" smtClean="0">
                <a:latin typeface="Kruti Dev 016" pitchFamily="2" charset="0"/>
              </a:rPr>
              <a:t>kjk</a:t>
            </a:r>
            <a:r>
              <a:rPr lang="en-IN" sz="2000" dirty="0" smtClean="0">
                <a:latin typeface="Kruti Dev 016" pitchFamily="2" charset="0"/>
              </a:rPr>
              <a:t> </a:t>
            </a:r>
            <a:r>
              <a:rPr lang="en-IN" sz="2000" dirty="0" err="1" smtClean="0">
                <a:latin typeface="Kruti Dev 016" pitchFamily="2" charset="0"/>
              </a:rPr>
              <a:t>iw.kZ</a:t>
            </a:r>
            <a:r>
              <a:rPr lang="en-IN" sz="2000" dirty="0" smtClean="0">
                <a:latin typeface="Kruti Dev 016" pitchFamily="2" charset="0"/>
              </a:rPr>
              <a:t> </a:t>
            </a:r>
            <a:r>
              <a:rPr lang="en-IN" sz="2000" dirty="0" err="1" smtClean="0">
                <a:latin typeface="Kruti Dev 016" pitchFamily="2" charset="0"/>
              </a:rPr>
              <a:t>dojst</a:t>
            </a:r>
            <a:r>
              <a:rPr lang="en-IN" sz="2000" dirty="0" smtClean="0">
                <a:latin typeface="Kruti Dev 016" pitchFamily="2" charset="0"/>
              </a:rPr>
              <a:t> </a:t>
            </a:r>
            <a:r>
              <a:rPr lang="en-IN" sz="2000" dirty="0" err="1" smtClean="0">
                <a:latin typeface="Kruti Dev 016" pitchFamily="2" charset="0"/>
              </a:rPr>
              <a:t>vkSj</a:t>
            </a:r>
            <a:r>
              <a:rPr lang="en-IN" sz="2000" dirty="0" smtClean="0">
                <a:latin typeface="Kruti Dev 016" pitchFamily="2" charset="0"/>
              </a:rPr>
              <a:t> </a:t>
            </a:r>
            <a:endParaRPr lang="en-US" sz="2000" dirty="0" smtClean="0">
              <a:latin typeface="Kruti Dev 016" pitchFamily="2" charset="0"/>
            </a:endParaRPr>
          </a:p>
          <a:p>
            <a:pPr>
              <a:buNone/>
            </a:pPr>
            <a:r>
              <a:rPr lang="en-IN" sz="2000" dirty="0" smtClean="0">
                <a:latin typeface="Kruti Dev 016" pitchFamily="2" charset="0"/>
              </a:rPr>
              <a:t>	¼ch½  </a:t>
            </a:r>
            <a:r>
              <a:rPr lang="en-IN" sz="2000" dirty="0" err="1" smtClean="0">
                <a:latin typeface="Kruti Dev 016" pitchFamily="2" charset="0"/>
              </a:rPr>
              <a:t>lkekU</a:t>
            </a:r>
            <a:r>
              <a:rPr lang="en-IN" sz="2000" dirty="0" smtClean="0">
                <a:latin typeface="Kruti Dev 016" pitchFamily="2" charset="0"/>
              </a:rPr>
              <a:t>; </a:t>
            </a:r>
            <a:r>
              <a:rPr lang="en-IN" sz="2000" dirty="0" err="1" smtClean="0">
                <a:latin typeface="Kruti Dev 016" pitchFamily="2" charset="0"/>
              </a:rPr>
              <a:t>tula</a:t>
            </a:r>
            <a:r>
              <a:rPr lang="en-IN" sz="2000" dirty="0" smtClean="0">
                <a:latin typeface="Kruti Dev 016" pitchFamily="2" charset="0"/>
              </a:rPr>
              <a:t>[;k </a:t>
            </a:r>
            <a:r>
              <a:rPr lang="en-IN" sz="2000" dirty="0" err="1" smtClean="0">
                <a:latin typeface="Kruti Dev 016" pitchFamily="2" charset="0"/>
              </a:rPr>
              <a:t>esa</a:t>
            </a:r>
            <a:r>
              <a:rPr lang="en-IN" sz="2000" dirty="0" smtClean="0">
                <a:latin typeface="Kruti Dev 016" pitchFamily="2" charset="0"/>
              </a:rPr>
              <a:t> </a:t>
            </a:r>
            <a:r>
              <a:rPr lang="en-IN" sz="2000" dirty="0" err="1" smtClean="0">
                <a:latin typeface="Kruti Dev 016" pitchFamily="2" charset="0"/>
              </a:rPr>
              <a:t>gLr</a:t>
            </a:r>
            <a:r>
              <a:rPr lang="en-IN" sz="2000" dirty="0" smtClean="0">
                <a:latin typeface="Kruti Dev 016" pitchFamily="2" charset="0"/>
              </a:rPr>
              <a:t>{</a:t>
            </a:r>
            <a:r>
              <a:rPr lang="en-IN" sz="2000" dirty="0" err="1" smtClean="0">
                <a:latin typeface="Kruti Dev 016" pitchFamily="2" charset="0"/>
              </a:rPr>
              <a:t>ksiksa</a:t>
            </a:r>
            <a:r>
              <a:rPr lang="en-IN" sz="2000" dirty="0" smtClean="0">
                <a:latin typeface="Kruti Dev 016" pitchFamily="2" charset="0"/>
              </a:rPr>
              <a:t> </a:t>
            </a:r>
            <a:r>
              <a:rPr lang="en-IN" sz="2000" dirty="0" err="1" smtClean="0">
                <a:latin typeface="Kruti Dev 016" pitchFamily="2" charset="0"/>
              </a:rPr>
              <a:t>dks</a:t>
            </a:r>
            <a:r>
              <a:rPr lang="en-IN" sz="2000" dirty="0" smtClean="0">
                <a:latin typeface="Kruti Dev 016" pitchFamily="2" charset="0"/>
              </a:rPr>
              <a:t> c&lt;</a:t>
            </a:r>
            <a:r>
              <a:rPr lang="en-IN" sz="2000" dirty="0" err="1" smtClean="0">
                <a:latin typeface="Kruti Dev 016" pitchFamily="2" charset="0"/>
              </a:rPr>
              <a:t>kuk</a:t>
            </a:r>
            <a:endParaRPr lang="en-US" sz="2000" dirty="0" smtClean="0">
              <a:latin typeface="Kruti Dev 016" pitchFamily="2" charset="0"/>
            </a:endParaRPr>
          </a:p>
          <a:p>
            <a:r>
              <a:rPr lang="en-IN" sz="2000" dirty="0" smtClean="0">
                <a:latin typeface="Kruti Dev 016" pitchFamily="2" charset="0"/>
              </a:rPr>
              <a:t>,</a:t>
            </a:r>
            <a:r>
              <a:rPr lang="en-IN" sz="2000" dirty="0" err="1" smtClean="0">
                <a:latin typeface="Kruti Dev 016" pitchFamily="2" charset="0"/>
              </a:rPr>
              <a:t>M~l</a:t>
            </a:r>
            <a:r>
              <a:rPr lang="en-IN" sz="2000" dirty="0" smtClean="0">
                <a:latin typeface="Kruti Dev 016" pitchFamily="2" charset="0"/>
              </a:rPr>
              <a:t> </a:t>
            </a:r>
            <a:r>
              <a:rPr lang="en-IN" sz="2000" dirty="0" err="1" smtClean="0">
                <a:latin typeface="Kruti Dev 016" pitchFamily="2" charset="0"/>
              </a:rPr>
              <a:t>ds</a:t>
            </a:r>
            <a:r>
              <a:rPr lang="en-IN" sz="2000" dirty="0" smtClean="0">
                <a:latin typeface="Kruti Dev 016" pitchFamily="2" charset="0"/>
              </a:rPr>
              <a:t> </a:t>
            </a:r>
            <a:r>
              <a:rPr lang="en-IN" sz="2000" dirty="0" err="1" smtClean="0">
                <a:latin typeface="Kruti Dev 016" pitchFamily="2" charset="0"/>
              </a:rPr>
              <a:t>lkFk</a:t>
            </a:r>
            <a:r>
              <a:rPr lang="en-IN" sz="2000" dirty="0" smtClean="0">
                <a:latin typeface="Kruti Dev 016" pitchFamily="2" charset="0"/>
              </a:rPr>
              <a:t> </a:t>
            </a:r>
            <a:r>
              <a:rPr lang="en-IN" sz="2000" dirty="0" err="1" smtClean="0">
                <a:latin typeface="Kruti Dev 016" pitchFamily="2" charset="0"/>
              </a:rPr>
              <a:t>th</a:t>
            </a:r>
            <a:r>
              <a:rPr lang="en-IN" sz="2000" dirty="0" smtClean="0">
                <a:latin typeface="Kruti Dev 016" pitchFamily="2" charset="0"/>
              </a:rPr>
              <a:t> </a:t>
            </a:r>
            <a:r>
              <a:rPr lang="en-IN" sz="2000" dirty="0" err="1" smtClean="0">
                <a:latin typeface="Kruti Dev 016" pitchFamily="2" charset="0"/>
              </a:rPr>
              <a:t>jgs</a:t>
            </a:r>
            <a:r>
              <a:rPr lang="en-IN" sz="2000" dirty="0" smtClean="0">
                <a:latin typeface="Kruti Dev 016" pitchFamily="2" charset="0"/>
              </a:rPr>
              <a:t> </a:t>
            </a:r>
            <a:r>
              <a:rPr lang="en-IN" sz="2000" dirty="0" err="1" smtClean="0">
                <a:latin typeface="Kruti Dev 016" pitchFamily="2" charset="0"/>
              </a:rPr>
              <a:t>yksxksa</a:t>
            </a:r>
            <a:r>
              <a:rPr lang="en-IN" sz="2000" dirty="0" smtClean="0">
                <a:latin typeface="Kruti Dev 016" pitchFamily="2" charset="0"/>
              </a:rPr>
              <a:t> ¼ih-,y-MCyw-,p-,-½ </a:t>
            </a:r>
            <a:r>
              <a:rPr lang="en-IN" sz="2000" dirty="0" err="1" smtClean="0">
                <a:latin typeface="Kruti Dev 016" pitchFamily="2" charset="0"/>
              </a:rPr>
              <a:t>dks</a:t>
            </a:r>
            <a:r>
              <a:rPr lang="en-IN" sz="2000" dirty="0" smtClean="0">
                <a:latin typeface="Kruti Dev 016" pitchFamily="2" charset="0"/>
              </a:rPr>
              <a:t> </a:t>
            </a:r>
            <a:r>
              <a:rPr lang="en-IN" sz="2000" dirty="0" err="1" smtClean="0">
                <a:latin typeface="Kruti Dev 016" pitchFamily="2" charset="0"/>
              </a:rPr>
              <a:t>T;knk</a:t>
            </a:r>
            <a:r>
              <a:rPr lang="en-IN" sz="2000" dirty="0" smtClean="0">
                <a:latin typeface="Kruti Dev 016" pitchFamily="2" charset="0"/>
              </a:rPr>
              <a:t> </a:t>
            </a:r>
            <a:r>
              <a:rPr lang="en-IN" sz="2000" dirty="0" err="1" smtClean="0">
                <a:latin typeface="Kruti Dev 016" pitchFamily="2" charset="0"/>
              </a:rPr>
              <a:t>ls</a:t>
            </a:r>
            <a:r>
              <a:rPr lang="en-IN" sz="2000" dirty="0" smtClean="0">
                <a:latin typeface="Kruti Dev 016" pitchFamily="2" charset="0"/>
              </a:rPr>
              <a:t> </a:t>
            </a:r>
            <a:r>
              <a:rPr lang="en-IN" sz="2000" dirty="0" err="1" smtClean="0">
                <a:latin typeface="Kruti Dev 016" pitchFamily="2" charset="0"/>
              </a:rPr>
              <a:t>T;knk</a:t>
            </a:r>
            <a:r>
              <a:rPr lang="en-IN" sz="2000" dirty="0" smtClean="0">
                <a:latin typeface="Kruti Dev 016" pitchFamily="2" charset="0"/>
              </a:rPr>
              <a:t> ns[</a:t>
            </a:r>
            <a:r>
              <a:rPr lang="en-IN" sz="2000" dirty="0" err="1" smtClean="0">
                <a:latin typeface="Kruti Dev 016" pitchFamily="2" charset="0"/>
              </a:rPr>
              <a:t>k&amp;Hkky</a:t>
            </a:r>
            <a:r>
              <a:rPr lang="en-IN" sz="2000" dirty="0" smtClean="0">
                <a:latin typeface="Kruti Dev 016" pitchFamily="2" charset="0"/>
              </a:rPr>
              <a:t>] </a:t>
            </a:r>
            <a:r>
              <a:rPr lang="en-IN" sz="2000" dirty="0" err="1" smtClean="0">
                <a:latin typeface="Kruti Dev 016" pitchFamily="2" charset="0"/>
              </a:rPr>
              <a:t>lgk;rk</a:t>
            </a:r>
            <a:r>
              <a:rPr lang="en-IN" sz="2000" dirty="0" smtClean="0">
                <a:latin typeface="Kruti Dev 016" pitchFamily="2" charset="0"/>
              </a:rPr>
              <a:t> </a:t>
            </a:r>
            <a:r>
              <a:rPr lang="en-IN" sz="2000" dirty="0" err="1" smtClean="0">
                <a:latin typeface="Kruti Dev 016" pitchFamily="2" charset="0"/>
              </a:rPr>
              <a:t>vkSj</a:t>
            </a:r>
            <a:r>
              <a:rPr lang="en-IN" sz="2000" dirty="0" smtClean="0">
                <a:latin typeface="Kruti Dev 016" pitchFamily="2" charset="0"/>
              </a:rPr>
              <a:t> </a:t>
            </a:r>
            <a:r>
              <a:rPr lang="en-IN" sz="2000" dirty="0" err="1" smtClean="0">
                <a:latin typeface="Kruti Dev 016" pitchFamily="2" charset="0"/>
              </a:rPr>
              <a:t>mipkj</a:t>
            </a:r>
            <a:r>
              <a:rPr lang="en-IN" sz="2000" dirty="0" smtClean="0">
                <a:latin typeface="Kruti Dev 016" pitchFamily="2" charset="0"/>
              </a:rPr>
              <a:t> </a:t>
            </a:r>
            <a:r>
              <a:rPr lang="en-IN" sz="2000" dirty="0" err="1" smtClean="0">
                <a:latin typeface="Kruti Dev 016" pitchFamily="2" charset="0"/>
              </a:rPr>
              <a:t>eqgS</a:t>
            </a:r>
            <a:r>
              <a:rPr lang="en-IN" sz="2000" dirty="0" smtClean="0">
                <a:latin typeface="Kruti Dev 016" pitchFamily="2" charset="0"/>
              </a:rPr>
              <a:t>¸;k </a:t>
            </a:r>
            <a:r>
              <a:rPr lang="en-IN" sz="2000" dirty="0" err="1" smtClean="0">
                <a:latin typeface="Kruti Dev 016" pitchFamily="2" charset="0"/>
              </a:rPr>
              <a:t>djokuk</a:t>
            </a:r>
            <a:r>
              <a:rPr lang="en-IN" sz="2000" dirty="0" smtClean="0">
                <a:latin typeface="Kruti Dev 016" pitchFamily="2" charset="0"/>
              </a:rPr>
              <a:t> A </a:t>
            </a:r>
            <a:endParaRPr lang="en-US" sz="2000" dirty="0" smtClean="0">
              <a:latin typeface="Kruti Dev 016" pitchFamily="2" charset="0"/>
            </a:endParaRPr>
          </a:p>
          <a:p>
            <a:pPr lvl="0"/>
            <a:r>
              <a:rPr lang="en-IN" sz="2000" dirty="0" err="1" smtClean="0">
                <a:latin typeface="Kruti Dev 016" pitchFamily="2" charset="0"/>
              </a:rPr>
              <a:t>ftyk</a:t>
            </a:r>
            <a:r>
              <a:rPr lang="en-IN" sz="2000" dirty="0" smtClean="0">
                <a:latin typeface="Kruti Dev 016" pitchFamily="2" charset="0"/>
              </a:rPr>
              <a:t>] </a:t>
            </a:r>
            <a:r>
              <a:rPr lang="en-IN" sz="2000" dirty="0" err="1" smtClean="0">
                <a:latin typeface="Kruti Dev 016" pitchFamily="2" charset="0"/>
              </a:rPr>
              <a:t>jkT</a:t>
            </a:r>
            <a:r>
              <a:rPr lang="en-IN" sz="2000" dirty="0" smtClean="0">
                <a:latin typeface="Kruti Dev 016" pitchFamily="2" charset="0"/>
              </a:rPr>
              <a:t>; </a:t>
            </a:r>
            <a:r>
              <a:rPr lang="en-IN" sz="2000" dirty="0" err="1" smtClean="0">
                <a:latin typeface="Kruti Dev 016" pitchFamily="2" charset="0"/>
              </a:rPr>
              <a:t>vkSj</a:t>
            </a:r>
            <a:r>
              <a:rPr lang="en-IN" sz="2000" dirty="0" smtClean="0">
                <a:latin typeface="Kruti Dev 016" pitchFamily="2" charset="0"/>
              </a:rPr>
              <a:t> </a:t>
            </a:r>
            <a:r>
              <a:rPr lang="en-IN" sz="2000" dirty="0" err="1" smtClean="0">
                <a:latin typeface="Kruti Dev 016" pitchFamily="2" charset="0"/>
              </a:rPr>
              <a:t>jk”Vªh</a:t>
            </a:r>
            <a:r>
              <a:rPr lang="en-IN" sz="2000" dirty="0" smtClean="0">
                <a:latin typeface="Kruti Dev 016" pitchFamily="2" charset="0"/>
              </a:rPr>
              <a:t>; </a:t>
            </a:r>
            <a:r>
              <a:rPr lang="en-IN" sz="2000" dirty="0" err="1" smtClean="0">
                <a:latin typeface="Kruti Dev 016" pitchFamily="2" charset="0"/>
              </a:rPr>
              <a:t>Lrj</a:t>
            </a:r>
            <a:r>
              <a:rPr lang="en-IN" sz="2000" dirty="0" smtClean="0">
                <a:latin typeface="Kruti Dev 016" pitchFamily="2" charset="0"/>
              </a:rPr>
              <a:t> </a:t>
            </a:r>
            <a:r>
              <a:rPr lang="en-IN" sz="2000" dirty="0" err="1" smtClean="0">
                <a:latin typeface="Kruti Dev 016" pitchFamily="2" charset="0"/>
              </a:rPr>
              <a:t>ij</a:t>
            </a:r>
            <a:r>
              <a:rPr lang="en-IN" sz="2000" dirty="0" smtClean="0">
                <a:latin typeface="Kruti Dev 016" pitchFamily="2" charset="0"/>
              </a:rPr>
              <a:t> </a:t>
            </a:r>
            <a:r>
              <a:rPr lang="en-IN" sz="2000" dirty="0" err="1" smtClean="0">
                <a:latin typeface="Kruti Dev 016" pitchFamily="2" charset="0"/>
              </a:rPr>
              <a:t>jksdFkke</a:t>
            </a:r>
            <a:r>
              <a:rPr lang="en-IN" sz="2000" dirty="0" smtClean="0">
                <a:latin typeface="Kruti Dev 016" pitchFamily="2" charset="0"/>
              </a:rPr>
              <a:t>] ns[</a:t>
            </a:r>
            <a:r>
              <a:rPr lang="en-IN" sz="2000" dirty="0" err="1" smtClean="0">
                <a:latin typeface="Kruti Dev 016" pitchFamily="2" charset="0"/>
              </a:rPr>
              <a:t>kHkky</a:t>
            </a:r>
            <a:r>
              <a:rPr lang="en-IN" sz="2000" dirty="0" smtClean="0">
                <a:latin typeface="Kruti Dev 016" pitchFamily="2" charset="0"/>
              </a:rPr>
              <a:t>] </a:t>
            </a:r>
            <a:r>
              <a:rPr lang="en-IN" sz="2000" dirty="0" err="1" smtClean="0">
                <a:latin typeface="Kruti Dev 016" pitchFamily="2" charset="0"/>
              </a:rPr>
              <a:t>lgk;rk</a:t>
            </a:r>
            <a:r>
              <a:rPr lang="en-IN" sz="2000" dirty="0" smtClean="0">
                <a:latin typeface="Kruti Dev 016" pitchFamily="2" charset="0"/>
              </a:rPr>
              <a:t> </a:t>
            </a:r>
            <a:r>
              <a:rPr lang="en-IN" sz="2000" dirty="0" err="1" smtClean="0">
                <a:latin typeface="Kruti Dev 016" pitchFamily="2" charset="0"/>
              </a:rPr>
              <a:t>vkSj</a:t>
            </a:r>
            <a:r>
              <a:rPr lang="en-IN" sz="2000" dirty="0" smtClean="0">
                <a:latin typeface="Kruti Dev 016" pitchFamily="2" charset="0"/>
              </a:rPr>
              <a:t> </a:t>
            </a:r>
            <a:r>
              <a:rPr lang="en-IN" sz="2000" dirty="0" err="1" smtClean="0">
                <a:latin typeface="Kruti Dev 016" pitchFamily="2" charset="0"/>
              </a:rPr>
              <a:t>mipkj</a:t>
            </a:r>
            <a:r>
              <a:rPr lang="en-IN" sz="2000" dirty="0" smtClean="0">
                <a:latin typeface="Kruti Dev 016" pitchFamily="2" charset="0"/>
              </a:rPr>
              <a:t> </a:t>
            </a:r>
            <a:r>
              <a:rPr lang="en-IN" sz="2000" dirty="0" err="1" smtClean="0">
                <a:latin typeface="Kruti Dev 016" pitchFamily="2" charset="0"/>
              </a:rPr>
              <a:t>ds</a:t>
            </a:r>
            <a:r>
              <a:rPr lang="en-IN" sz="2000" dirty="0" smtClean="0">
                <a:latin typeface="Kruti Dev 016" pitchFamily="2" charset="0"/>
              </a:rPr>
              <a:t> </a:t>
            </a:r>
            <a:r>
              <a:rPr lang="en-IN" sz="2000" dirty="0" err="1" smtClean="0">
                <a:latin typeface="Kruti Dev 016" pitchFamily="2" charset="0"/>
              </a:rPr>
              <a:t>dk;ZØeksa</a:t>
            </a:r>
            <a:r>
              <a:rPr lang="en-IN" sz="2000" dirty="0" smtClean="0">
                <a:latin typeface="Kruti Dev 016" pitchFamily="2" charset="0"/>
              </a:rPr>
              <a:t> </a:t>
            </a:r>
            <a:r>
              <a:rPr lang="en-IN" sz="2000" dirty="0" err="1" smtClean="0">
                <a:latin typeface="Kruti Dev 016" pitchFamily="2" charset="0"/>
              </a:rPr>
              <a:t>ds</a:t>
            </a:r>
            <a:r>
              <a:rPr lang="en-IN" sz="2000" dirty="0" smtClean="0">
                <a:latin typeface="Kruti Dev 016" pitchFamily="2" charset="0"/>
              </a:rPr>
              <a:t> </a:t>
            </a:r>
            <a:r>
              <a:rPr lang="en-IN" sz="2000" dirty="0" err="1" smtClean="0">
                <a:latin typeface="Kruti Dev 016" pitchFamily="2" charset="0"/>
              </a:rPr>
              <a:t>fy</a:t>
            </a:r>
            <a:r>
              <a:rPr lang="en-IN" sz="2000" dirty="0" smtClean="0">
                <a:latin typeface="Kruti Dev 016" pitchFamily="2" charset="0"/>
              </a:rPr>
              <a:t>, </a:t>
            </a:r>
            <a:r>
              <a:rPr lang="en-IN" sz="2000" dirty="0" err="1" smtClean="0">
                <a:latin typeface="Kruti Dev 016" pitchFamily="2" charset="0"/>
              </a:rPr>
              <a:t>cqfu;knh</a:t>
            </a:r>
            <a:r>
              <a:rPr lang="en-IN" sz="2000" dirty="0" smtClean="0">
                <a:latin typeface="Kruti Dev 016" pitchFamily="2" charset="0"/>
              </a:rPr>
              <a:t> &lt;</a:t>
            </a:r>
            <a:r>
              <a:rPr lang="en-IN" sz="2000" dirty="0" err="1" smtClean="0">
                <a:latin typeface="Kruti Dev 016" pitchFamily="2" charset="0"/>
              </a:rPr>
              <a:t>kWpk</a:t>
            </a:r>
            <a:r>
              <a:rPr lang="en-IN" sz="2000" dirty="0" smtClean="0">
                <a:latin typeface="Kruti Dev 016" pitchFamily="2" charset="0"/>
              </a:rPr>
              <a:t> </a:t>
            </a:r>
            <a:r>
              <a:rPr lang="en-IN" sz="2000" dirty="0" err="1" smtClean="0">
                <a:latin typeface="Kruti Dev 016" pitchFamily="2" charset="0"/>
              </a:rPr>
              <a:t>vkSj</a:t>
            </a:r>
            <a:r>
              <a:rPr lang="en-IN" sz="2000" dirty="0" smtClean="0">
                <a:latin typeface="Kruti Dev 016" pitchFamily="2" charset="0"/>
              </a:rPr>
              <a:t> </a:t>
            </a:r>
            <a:r>
              <a:rPr lang="en-IN" sz="2000" dirty="0" err="1" smtClean="0">
                <a:latin typeface="Kruti Dev 016" pitchFamily="2" charset="0"/>
              </a:rPr>
              <a:t>ekuo</a:t>
            </a:r>
            <a:r>
              <a:rPr lang="en-IN" sz="2000" dirty="0" smtClean="0">
                <a:latin typeface="Kruti Dev 016" pitchFamily="2" charset="0"/>
              </a:rPr>
              <a:t> </a:t>
            </a:r>
            <a:r>
              <a:rPr lang="en-IN" sz="2000" dirty="0" err="1" smtClean="0">
                <a:latin typeface="Kruti Dev 016" pitchFamily="2" charset="0"/>
              </a:rPr>
              <a:t>lalk</a:t>
            </a:r>
            <a:r>
              <a:rPr lang="en-IN" sz="2000" dirty="0" smtClean="0">
                <a:latin typeface="Kruti Dev 016" pitchFamily="2" charset="0"/>
              </a:rPr>
              <a:t>/</a:t>
            </a:r>
            <a:r>
              <a:rPr lang="en-IN" sz="2000" dirty="0" err="1" smtClean="0">
                <a:latin typeface="Kruti Dev 016" pitchFamily="2" charset="0"/>
              </a:rPr>
              <a:t>ku</a:t>
            </a:r>
            <a:r>
              <a:rPr lang="en-IN" sz="2000" dirty="0" smtClean="0">
                <a:latin typeface="Kruti Dev 016" pitchFamily="2" charset="0"/>
              </a:rPr>
              <a:t> </a:t>
            </a:r>
            <a:r>
              <a:rPr lang="en-IN" sz="2000" dirty="0" err="1" smtClean="0">
                <a:latin typeface="Kruti Dev 016" pitchFamily="2" charset="0"/>
              </a:rPr>
              <a:t>etcwr</a:t>
            </a:r>
            <a:r>
              <a:rPr lang="en-IN" sz="2000" dirty="0" smtClean="0">
                <a:latin typeface="Kruti Dev 016" pitchFamily="2" charset="0"/>
              </a:rPr>
              <a:t> </a:t>
            </a:r>
            <a:r>
              <a:rPr lang="en-IN" sz="2000" dirty="0" err="1" smtClean="0">
                <a:latin typeface="Kruti Dev 016" pitchFamily="2" charset="0"/>
              </a:rPr>
              <a:t>cukuk</a:t>
            </a:r>
            <a:r>
              <a:rPr lang="en-IN" sz="2000" dirty="0" smtClean="0">
                <a:latin typeface="Kruti Dev 016" pitchFamily="2" charset="0"/>
              </a:rPr>
              <a:t> A </a:t>
            </a:r>
            <a:endParaRPr lang="en-US" sz="2000" dirty="0" smtClean="0">
              <a:latin typeface="Kruti Dev 016" pitchFamily="2" charset="0"/>
            </a:endParaRPr>
          </a:p>
          <a:p>
            <a:pPr lvl="0"/>
            <a:r>
              <a:rPr lang="en-IN" sz="2000" dirty="0" err="1" smtClean="0">
                <a:latin typeface="Kruti Dev 016" pitchFamily="2" charset="0"/>
              </a:rPr>
              <a:t>jk"VªO;kih</a:t>
            </a:r>
            <a:r>
              <a:rPr lang="en-IN" sz="2000" dirty="0" smtClean="0">
                <a:latin typeface="Kruti Dev 016" pitchFamily="2" charset="0"/>
              </a:rPr>
              <a:t> </a:t>
            </a:r>
            <a:r>
              <a:rPr lang="en-IN" sz="2000" dirty="0" err="1" smtClean="0">
                <a:latin typeface="Kruti Dev 016" pitchFamily="2" charset="0"/>
              </a:rPr>
              <a:t>lkefjd</a:t>
            </a:r>
            <a:r>
              <a:rPr lang="en-IN" sz="2000" dirty="0" smtClean="0">
                <a:latin typeface="Kruti Dev 016" pitchFamily="2" charset="0"/>
              </a:rPr>
              <a:t> </a:t>
            </a:r>
            <a:r>
              <a:rPr lang="en-IN" sz="2000" dirty="0" err="1" smtClean="0">
                <a:latin typeface="Kruti Dev 016" pitchFamily="2" charset="0"/>
              </a:rPr>
              <a:t>lwpuk</a:t>
            </a:r>
            <a:r>
              <a:rPr lang="en-IN" sz="2000" dirty="0" smtClean="0">
                <a:latin typeface="Kruti Dev 016" pitchFamily="2" charset="0"/>
              </a:rPr>
              <a:t> </a:t>
            </a:r>
            <a:r>
              <a:rPr lang="en-IN" sz="2000" dirty="0" err="1" smtClean="0">
                <a:latin typeface="Kruti Dev 016" pitchFamily="2" charset="0"/>
              </a:rPr>
              <a:t>izca</a:t>
            </a:r>
            <a:r>
              <a:rPr lang="en-IN" sz="2000" dirty="0" smtClean="0">
                <a:latin typeface="Kruti Dev 016" pitchFamily="2" charset="0"/>
              </a:rPr>
              <a:t>/</a:t>
            </a:r>
            <a:r>
              <a:rPr lang="en-IN" sz="2000" dirty="0" err="1" smtClean="0">
                <a:latin typeface="Kruti Dev 016" pitchFamily="2" charset="0"/>
              </a:rPr>
              <a:t>ku</a:t>
            </a:r>
            <a:r>
              <a:rPr lang="en-IN" sz="2000" dirty="0" smtClean="0">
                <a:latin typeface="Kruti Dev 016" pitchFamily="2" charset="0"/>
              </a:rPr>
              <a:t> </a:t>
            </a:r>
            <a:r>
              <a:rPr lang="en-IN" sz="2000" dirty="0" err="1" smtClean="0">
                <a:latin typeface="Kruti Dev 016" pitchFamily="2" charset="0"/>
              </a:rPr>
              <a:t>iz.kkyh</a:t>
            </a:r>
            <a:r>
              <a:rPr lang="en-IN" sz="2000" dirty="0" smtClean="0">
                <a:latin typeface="Kruti Dev 016" pitchFamily="2" charset="0"/>
              </a:rPr>
              <a:t> </a:t>
            </a:r>
            <a:r>
              <a:rPr lang="en-IN" sz="2000" dirty="0" err="1" smtClean="0">
                <a:latin typeface="Kruti Dev 016" pitchFamily="2" charset="0"/>
              </a:rPr>
              <a:t>dks</a:t>
            </a:r>
            <a:r>
              <a:rPr lang="en-IN" sz="2000" dirty="0" smtClean="0">
                <a:latin typeface="Kruti Dev 016" pitchFamily="2" charset="0"/>
              </a:rPr>
              <a:t> </a:t>
            </a:r>
            <a:r>
              <a:rPr lang="en-IN" sz="2000" dirty="0" err="1" smtClean="0">
                <a:latin typeface="Kruti Dev 016" pitchFamily="2" charset="0"/>
              </a:rPr>
              <a:t>etcwr</a:t>
            </a:r>
            <a:r>
              <a:rPr lang="en-IN" sz="2000" dirty="0" smtClean="0">
                <a:latin typeface="Kruti Dev 016" pitchFamily="2" charset="0"/>
              </a:rPr>
              <a:t> </a:t>
            </a:r>
            <a:r>
              <a:rPr lang="en-IN" sz="2000" dirty="0" err="1" smtClean="0">
                <a:latin typeface="Kruti Dev 016" pitchFamily="2" charset="0"/>
              </a:rPr>
              <a:t>djuk</a:t>
            </a:r>
            <a:r>
              <a:rPr lang="en-IN" sz="2000" dirty="0" smtClean="0">
                <a:latin typeface="Kruti Dev 016" pitchFamily="2" charset="0"/>
              </a:rPr>
              <a:t> A </a:t>
            </a:r>
            <a:endParaRPr lang="en-US" sz="2000" dirty="0" smtClean="0">
              <a:latin typeface="Kruti Dev 016" pitchFamily="2" charset="0"/>
            </a:endParaRPr>
          </a:p>
        </p:txBody>
      </p:sp>
      <p:sp>
        <p:nvSpPr>
          <p:cNvPr id="5" name="Rectangle 4"/>
          <p:cNvSpPr/>
          <p:nvPr/>
        </p:nvSpPr>
        <p:spPr>
          <a:xfrm>
            <a:off x="1066800" y="762000"/>
            <a:ext cx="7543800" cy="707886"/>
          </a:xfrm>
          <a:prstGeom prst="rect">
            <a:avLst/>
          </a:prstGeom>
        </p:spPr>
        <p:txBody>
          <a:bodyPr wrap="square">
            <a:spAutoFit/>
          </a:bodyPr>
          <a:lstStyle/>
          <a:p>
            <a:r>
              <a:rPr lang="en-IN" sz="4000" b="1" kern="0" dirty="0" err="1" smtClean="0">
                <a:solidFill>
                  <a:srgbClr val="000000"/>
                </a:solidFill>
                <a:latin typeface="Kruti Dev 016" pitchFamily="2" charset="0"/>
                <a:cs typeface="Arial"/>
              </a:rPr>
              <a:t>fof’k”Vrk,a</a:t>
            </a:r>
            <a:r>
              <a:rPr lang="en-IN" sz="4000" b="1" kern="0" dirty="0" smtClean="0">
                <a:solidFill>
                  <a:srgbClr val="000000"/>
                </a:solidFill>
                <a:latin typeface="Kruti Dev 016" pitchFamily="2" charset="0"/>
                <a:cs typeface="Arial"/>
              </a:rPr>
              <a:t> &amp;</a:t>
            </a:r>
            <a:r>
              <a:rPr lang="en-IN" sz="4000" b="1" kern="0" dirty="0" err="1" smtClean="0">
                <a:solidFill>
                  <a:srgbClr val="000000"/>
                </a:solidFill>
                <a:latin typeface="Kruti Dev 016" pitchFamily="2" charset="0"/>
                <a:cs typeface="Arial"/>
              </a:rPr>
              <a:t>jk"Vªh</a:t>
            </a:r>
            <a:r>
              <a:rPr lang="en-IN" sz="4000" b="1" kern="0" dirty="0" smtClean="0">
                <a:solidFill>
                  <a:srgbClr val="000000"/>
                </a:solidFill>
                <a:latin typeface="Kruti Dev 016" pitchFamily="2" charset="0"/>
                <a:cs typeface="Arial"/>
              </a:rPr>
              <a:t>; ,</a:t>
            </a:r>
            <a:r>
              <a:rPr lang="en-IN" sz="4000" b="1" kern="0" dirty="0" err="1" smtClean="0">
                <a:solidFill>
                  <a:srgbClr val="000000"/>
                </a:solidFill>
                <a:latin typeface="Kruti Dev 016" pitchFamily="2" charset="0"/>
                <a:cs typeface="Arial"/>
              </a:rPr>
              <a:t>M~l</a:t>
            </a:r>
            <a:r>
              <a:rPr lang="en-IN" sz="4000" b="1" kern="0" dirty="0" smtClean="0">
                <a:solidFill>
                  <a:srgbClr val="000000"/>
                </a:solidFill>
                <a:latin typeface="Kruti Dev 016" pitchFamily="2" charset="0"/>
                <a:cs typeface="Arial"/>
              </a:rPr>
              <a:t> </a:t>
            </a:r>
            <a:r>
              <a:rPr lang="en-IN" sz="4000" b="1" kern="0" dirty="0" err="1" smtClean="0">
                <a:solidFill>
                  <a:srgbClr val="000000"/>
                </a:solidFill>
                <a:latin typeface="Kruti Dev 016" pitchFamily="2" charset="0"/>
                <a:cs typeface="Arial"/>
              </a:rPr>
              <a:t>fu;a</a:t>
            </a:r>
            <a:r>
              <a:rPr lang="en-IN" sz="4000" b="1" kern="0" dirty="0" smtClean="0">
                <a:solidFill>
                  <a:srgbClr val="000000"/>
                </a:solidFill>
                <a:latin typeface="Kruti Dev 016" pitchFamily="2" charset="0"/>
                <a:cs typeface="Arial"/>
              </a:rPr>
              <a:t>=.k </a:t>
            </a:r>
            <a:r>
              <a:rPr lang="en-IN" sz="4000" b="1" kern="0" dirty="0" err="1" smtClean="0">
                <a:solidFill>
                  <a:srgbClr val="000000"/>
                </a:solidFill>
                <a:latin typeface="Kruti Dev 016" pitchFamily="2" charset="0"/>
                <a:cs typeface="Arial"/>
              </a:rPr>
              <a:t>dk;ZØe</a:t>
            </a:r>
            <a:r>
              <a:rPr lang="en-IN" sz="4000" b="1" kern="0" dirty="0" smtClean="0">
                <a:solidFill>
                  <a:srgbClr val="000000"/>
                </a:solidFill>
                <a:latin typeface="Kruti Dev 016" pitchFamily="2" charset="0"/>
                <a:cs typeface="Arial"/>
              </a:rPr>
              <a:t>] pj.k&amp;3</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6C41C97C-84F8-43A2-AEA7-1A27EA6FF8EC}" type="slidenum">
              <a:rPr lang="en-US"/>
              <a:pPr/>
              <a:t>8</a:t>
            </a:fld>
            <a:endParaRPr lang="en-US"/>
          </a:p>
        </p:txBody>
      </p:sp>
      <p:sp>
        <p:nvSpPr>
          <p:cNvPr id="194562" name="AutoShape 2"/>
          <p:cNvSpPr>
            <a:spLocks noGrp="1" noChangeArrowheads="1"/>
          </p:cNvSpPr>
          <p:nvPr>
            <p:ph type="title"/>
          </p:nvPr>
        </p:nvSpPr>
        <p:spPr/>
        <p:txBody>
          <a:bodyPr/>
          <a:lstStyle/>
          <a:p>
            <a:pPr algn="ctr"/>
            <a:r>
              <a:rPr lang="en-IN" sz="4000" dirty="0" smtClean="0">
                <a:latin typeface="Kruti Dev 016" pitchFamily="2" charset="0"/>
              </a:rPr>
              <a:t>ns[</a:t>
            </a:r>
            <a:r>
              <a:rPr lang="en-IN" sz="4000" dirty="0" err="1" smtClean="0">
                <a:latin typeface="Kruti Dev 016" pitchFamily="2" charset="0"/>
              </a:rPr>
              <a:t>kHkky</a:t>
            </a:r>
            <a:r>
              <a:rPr lang="en-IN" sz="4000" dirty="0" smtClean="0">
                <a:latin typeface="Kruti Dev 016" pitchFamily="2" charset="0"/>
              </a:rPr>
              <a:t> </a:t>
            </a:r>
            <a:r>
              <a:rPr lang="en-IN" sz="4000" dirty="0" err="1" smtClean="0">
                <a:latin typeface="Kruti Dev 016" pitchFamily="2" charset="0"/>
              </a:rPr>
              <a:t>vkSj</a:t>
            </a:r>
            <a:r>
              <a:rPr lang="en-IN" sz="4000" dirty="0" smtClean="0">
                <a:latin typeface="Kruti Dev 016" pitchFamily="2" charset="0"/>
              </a:rPr>
              <a:t> </a:t>
            </a:r>
            <a:r>
              <a:rPr lang="en-IN" sz="4000" dirty="0" err="1" smtClean="0">
                <a:latin typeface="Kruti Dev 016" pitchFamily="2" charset="0"/>
              </a:rPr>
              <a:t>fuokj.k</a:t>
            </a:r>
            <a:r>
              <a:rPr lang="en-IN" sz="4000" dirty="0" smtClean="0">
                <a:latin typeface="Kruti Dev 016" pitchFamily="2" charset="0"/>
              </a:rPr>
              <a:t> </a:t>
            </a:r>
            <a:r>
              <a:rPr lang="en-IN" sz="4000" dirty="0" err="1" smtClean="0">
                <a:latin typeface="Kruti Dev 016" pitchFamily="2" charset="0"/>
              </a:rPr>
              <a:t>ds</a:t>
            </a:r>
            <a:r>
              <a:rPr lang="en-IN" sz="4000" dirty="0" smtClean="0">
                <a:latin typeface="Kruti Dev 016" pitchFamily="2" charset="0"/>
              </a:rPr>
              <a:t> </a:t>
            </a:r>
            <a:r>
              <a:rPr lang="en-IN" sz="4000" dirty="0" err="1" smtClean="0">
                <a:latin typeface="Kruti Dev 016" pitchFamily="2" charset="0"/>
              </a:rPr>
              <a:t>chp</a:t>
            </a:r>
            <a:r>
              <a:rPr lang="en-IN" sz="4000" dirty="0" smtClean="0">
                <a:latin typeface="Kruti Dev 016" pitchFamily="2" charset="0"/>
              </a:rPr>
              <a:t> </a:t>
            </a:r>
            <a:r>
              <a:rPr lang="en-IN" sz="4000" dirty="0" err="1" smtClean="0">
                <a:latin typeface="Kruti Dev 016" pitchFamily="2" charset="0"/>
              </a:rPr>
              <a:t>lkrR</a:t>
            </a:r>
            <a:r>
              <a:rPr lang="en-IN" sz="4000" dirty="0" smtClean="0">
                <a:latin typeface="Kruti Dev 016" pitchFamily="2" charset="0"/>
              </a:rPr>
              <a:t>;</a:t>
            </a:r>
            <a:endParaRPr lang="en-US" sz="4000" dirty="0">
              <a:latin typeface="Kruti Dev 016" pitchFamily="2" charset="0"/>
            </a:endParaRPr>
          </a:p>
        </p:txBody>
      </p:sp>
      <p:graphicFrame>
        <p:nvGraphicFramePr>
          <p:cNvPr id="6" name="Diagram 5"/>
          <p:cNvGraphicFramePr/>
          <p:nvPr/>
        </p:nvGraphicFramePr>
        <p:xfrm>
          <a:off x="1447800" y="2438400"/>
          <a:ext cx="6858000" cy="411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ooter Placeholder 2"/>
          <p:cNvSpPr>
            <a:spLocks noGrp="1"/>
          </p:cNvSpPr>
          <p:nvPr>
            <p:ph type="ftr" sz="quarter" idx="11"/>
          </p:nvPr>
        </p:nvSpPr>
        <p:spPr/>
        <p:txBody>
          <a:bodyPr/>
          <a:lstStyle/>
          <a:p>
            <a:r>
              <a:rPr lang="en-US"/>
              <a:t>ICTC Team Training</a:t>
            </a:r>
          </a:p>
        </p:txBody>
      </p:sp>
      <p:sp>
        <p:nvSpPr>
          <p:cNvPr id="35" name="Slide Number Placeholder 3"/>
          <p:cNvSpPr>
            <a:spLocks noGrp="1"/>
          </p:cNvSpPr>
          <p:nvPr>
            <p:ph type="sldNum" sz="quarter" idx="12"/>
          </p:nvPr>
        </p:nvSpPr>
        <p:spPr/>
        <p:txBody>
          <a:bodyPr/>
          <a:lstStyle/>
          <a:p>
            <a:fld id="{7D8BB81A-21E5-4283-9CE1-C8402DB6EDDE}" type="slidenum">
              <a:rPr lang="en-US"/>
              <a:pPr/>
              <a:t>9</a:t>
            </a:fld>
            <a:endParaRPr lang="en-US"/>
          </a:p>
        </p:txBody>
      </p:sp>
      <p:grpSp>
        <p:nvGrpSpPr>
          <p:cNvPr id="226306" name="Group 143"/>
          <p:cNvGrpSpPr>
            <a:grpSpLocks/>
          </p:cNvGrpSpPr>
          <p:nvPr/>
        </p:nvGrpSpPr>
        <p:grpSpPr bwMode="auto">
          <a:xfrm>
            <a:off x="1600200" y="2209800"/>
            <a:ext cx="6781800" cy="3657600"/>
            <a:chOff x="762000" y="1600200"/>
            <a:chExt cx="6781800" cy="3352800"/>
          </a:xfrm>
        </p:grpSpPr>
        <p:sp>
          <p:nvSpPr>
            <p:cNvPr id="4" name="Rounded Rectangle 3"/>
            <p:cNvSpPr/>
            <p:nvPr/>
          </p:nvSpPr>
          <p:spPr>
            <a:xfrm>
              <a:off x="1371600" y="1600200"/>
              <a:ext cx="1676400" cy="456935"/>
            </a:xfrm>
            <a:prstGeom prst="roundRect">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t>TB - RNTCP</a:t>
              </a:r>
            </a:p>
          </p:txBody>
        </p:sp>
        <p:sp>
          <p:nvSpPr>
            <p:cNvPr id="5" name="Oval 4"/>
            <p:cNvSpPr/>
            <p:nvPr/>
          </p:nvSpPr>
          <p:spPr>
            <a:xfrm>
              <a:off x="3581400" y="2590800"/>
              <a:ext cx="1371600" cy="1219200"/>
            </a:xfrm>
            <a:prstGeom prst="ellipse">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ICTC</a:t>
              </a:r>
            </a:p>
          </p:txBody>
        </p:sp>
        <p:sp>
          <p:nvSpPr>
            <p:cNvPr id="6" name="Rounded Rectangle 5"/>
            <p:cNvSpPr/>
            <p:nvPr/>
          </p:nvSpPr>
          <p:spPr>
            <a:xfrm>
              <a:off x="3505200" y="1600200"/>
              <a:ext cx="1676400" cy="456935"/>
            </a:xfrm>
            <a:prstGeom prst="roundRect">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t>PPTCT</a:t>
              </a:r>
            </a:p>
          </p:txBody>
        </p:sp>
        <p:sp>
          <p:nvSpPr>
            <p:cNvPr id="7" name="Rounded Rectangle 6"/>
            <p:cNvSpPr/>
            <p:nvPr/>
          </p:nvSpPr>
          <p:spPr>
            <a:xfrm>
              <a:off x="1295400" y="2362729"/>
              <a:ext cx="1676400" cy="456935"/>
            </a:xfrm>
            <a:prstGeom prst="roundRect">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t>ART</a:t>
              </a:r>
            </a:p>
          </p:txBody>
        </p:sp>
        <p:sp>
          <p:nvSpPr>
            <p:cNvPr id="8" name="Rounded Rectangle 7"/>
            <p:cNvSpPr/>
            <p:nvPr/>
          </p:nvSpPr>
          <p:spPr>
            <a:xfrm>
              <a:off x="5410200" y="1600200"/>
              <a:ext cx="2057400" cy="534062"/>
            </a:xfrm>
            <a:prstGeom prst="roundRect">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t>Early Management of OI</a:t>
              </a:r>
            </a:p>
          </p:txBody>
        </p:sp>
        <p:sp>
          <p:nvSpPr>
            <p:cNvPr id="9" name="Rounded Rectangle 8"/>
            <p:cNvSpPr/>
            <p:nvPr/>
          </p:nvSpPr>
          <p:spPr>
            <a:xfrm>
              <a:off x="5410200" y="4267597"/>
              <a:ext cx="2057400" cy="532606"/>
            </a:xfrm>
            <a:prstGeom prst="roundRect">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t>Access to Condoms</a:t>
              </a:r>
            </a:p>
          </p:txBody>
        </p:sp>
        <p:sp>
          <p:nvSpPr>
            <p:cNvPr id="10" name="Rounded Rectangle 9"/>
            <p:cNvSpPr/>
            <p:nvPr/>
          </p:nvSpPr>
          <p:spPr>
            <a:xfrm>
              <a:off x="5486400" y="3200929"/>
              <a:ext cx="1981200" cy="609733"/>
            </a:xfrm>
            <a:prstGeom prst="roundRect">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t>Access to Legal Services</a:t>
              </a:r>
            </a:p>
          </p:txBody>
        </p:sp>
        <p:sp>
          <p:nvSpPr>
            <p:cNvPr id="11" name="Rounded Rectangle 10"/>
            <p:cNvSpPr/>
            <p:nvPr/>
          </p:nvSpPr>
          <p:spPr>
            <a:xfrm>
              <a:off x="5486400" y="2362729"/>
              <a:ext cx="2057400" cy="609733"/>
            </a:xfrm>
            <a:prstGeom prst="roundRect">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t>Psycho-social support services</a:t>
              </a:r>
            </a:p>
          </p:txBody>
        </p:sp>
        <p:sp>
          <p:nvSpPr>
            <p:cNvPr id="12" name="Rounded Rectangle 11"/>
            <p:cNvSpPr/>
            <p:nvPr/>
          </p:nvSpPr>
          <p:spPr>
            <a:xfrm>
              <a:off x="3429000" y="4267597"/>
              <a:ext cx="1676400" cy="609732"/>
            </a:xfrm>
            <a:prstGeom prst="roundRect">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t>Community Care </a:t>
              </a:r>
              <a:r>
                <a:rPr lang="en-US" dirty="0" err="1"/>
                <a:t>Centres</a:t>
              </a:r>
              <a:endParaRPr lang="en-US" dirty="0"/>
            </a:p>
          </p:txBody>
        </p:sp>
        <p:sp>
          <p:nvSpPr>
            <p:cNvPr id="13" name="Rounded Rectangle 12"/>
            <p:cNvSpPr/>
            <p:nvPr/>
          </p:nvSpPr>
          <p:spPr>
            <a:xfrm>
              <a:off x="1295400" y="3048133"/>
              <a:ext cx="1676400" cy="456935"/>
            </a:xfrm>
            <a:prstGeom prst="roundRect">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t>STI Services</a:t>
              </a:r>
            </a:p>
          </p:txBody>
        </p:sp>
        <p:sp>
          <p:nvSpPr>
            <p:cNvPr id="14" name="Rounded Rectangle 13"/>
            <p:cNvSpPr/>
            <p:nvPr/>
          </p:nvSpPr>
          <p:spPr>
            <a:xfrm>
              <a:off x="1295400" y="3657865"/>
              <a:ext cx="1676400" cy="532606"/>
            </a:xfrm>
            <a:prstGeom prst="roundRect">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t>Peer Support Group</a:t>
              </a:r>
            </a:p>
          </p:txBody>
        </p:sp>
        <p:sp>
          <p:nvSpPr>
            <p:cNvPr id="15" name="Rounded Rectangle 14"/>
            <p:cNvSpPr/>
            <p:nvPr/>
          </p:nvSpPr>
          <p:spPr>
            <a:xfrm>
              <a:off x="1295400" y="4343268"/>
              <a:ext cx="1676400" cy="609732"/>
            </a:xfrm>
            <a:prstGeom prst="roundRect">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t>Targeted Interventions</a:t>
              </a:r>
            </a:p>
          </p:txBody>
        </p:sp>
        <p:cxnSp>
          <p:nvCxnSpPr>
            <p:cNvPr id="17" name="Straight Arrow Connector 16"/>
            <p:cNvCxnSpPr>
              <a:endCxn id="5" idx="1"/>
            </p:cNvCxnSpPr>
            <p:nvPr/>
          </p:nvCxnSpPr>
          <p:spPr>
            <a:xfrm>
              <a:off x="2971800" y="2057135"/>
              <a:ext cx="811213" cy="711597"/>
            </a:xfrm>
            <a:prstGeom prst="straightConnector1">
              <a:avLst/>
            </a:prstGeom>
            <a:ln w="12700">
              <a:solidFill>
                <a:schemeClr val="tx1"/>
              </a:solidFill>
              <a:headEnd type="triangle" w="med" len="med"/>
              <a:tailEnd type="triangle" w="med" len="med"/>
            </a:ln>
          </p:spPr>
          <p:style>
            <a:lnRef idx="2">
              <a:schemeClr val="accent6"/>
            </a:lnRef>
            <a:fillRef idx="1">
              <a:schemeClr val="lt1"/>
            </a:fillRef>
            <a:effectRef idx="0">
              <a:schemeClr val="accent6"/>
            </a:effectRef>
            <a:fontRef idx="minor">
              <a:schemeClr val="dk1"/>
            </a:fontRef>
          </p:style>
        </p:cxnSp>
        <p:cxnSp>
          <p:nvCxnSpPr>
            <p:cNvPr id="19" name="Straight Arrow Connector 18"/>
            <p:cNvCxnSpPr>
              <a:stCxn id="5" idx="4"/>
              <a:endCxn id="12" idx="0"/>
            </p:cNvCxnSpPr>
            <p:nvPr/>
          </p:nvCxnSpPr>
          <p:spPr>
            <a:xfrm rot="5400000">
              <a:off x="4038733" y="4037542"/>
              <a:ext cx="456935" cy="3175"/>
            </a:xfrm>
            <a:prstGeom prst="straightConnector1">
              <a:avLst/>
            </a:prstGeom>
            <a:ln w="12700">
              <a:solidFill>
                <a:schemeClr val="tx1"/>
              </a:solidFill>
              <a:headEnd type="triangle" w="med" len="med"/>
              <a:tailEnd type="triangle" w="med" len="med"/>
            </a:ln>
          </p:spPr>
          <p:style>
            <a:lnRef idx="2">
              <a:schemeClr val="accent6"/>
            </a:lnRef>
            <a:fillRef idx="1">
              <a:schemeClr val="lt1"/>
            </a:fillRef>
            <a:effectRef idx="0">
              <a:schemeClr val="accent6"/>
            </a:effectRef>
            <a:fontRef idx="minor">
              <a:schemeClr val="dk1"/>
            </a:fontRef>
          </p:style>
        </p:cxnSp>
        <p:cxnSp>
          <p:nvCxnSpPr>
            <p:cNvPr id="20" name="Straight Arrow Connector 19"/>
            <p:cNvCxnSpPr/>
            <p:nvPr/>
          </p:nvCxnSpPr>
          <p:spPr>
            <a:xfrm>
              <a:off x="4953000" y="3352271"/>
              <a:ext cx="533400" cy="39291"/>
            </a:xfrm>
            <a:prstGeom prst="straightConnector1">
              <a:avLst/>
            </a:prstGeom>
            <a:ln w="12700">
              <a:solidFill>
                <a:schemeClr val="tx1"/>
              </a:solidFill>
              <a:headEnd type="triangle" w="med" len="med"/>
              <a:tailEnd type="triangle" w="med" len="med"/>
            </a:ln>
          </p:spPr>
          <p:style>
            <a:lnRef idx="2">
              <a:schemeClr val="accent6"/>
            </a:lnRef>
            <a:fillRef idx="1">
              <a:schemeClr val="lt1"/>
            </a:fillRef>
            <a:effectRef idx="0">
              <a:schemeClr val="accent6"/>
            </a:effectRef>
            <a:fontRef idx="minor">
              <a:schemeClr val="dk1"/>
            </a:fontRef>
          </p:style>
        </p:cxnSp>
        <p:cxnSp>
          <p:nvCxnSpPr>
            <p:cNvPr id="21" name="Straight Arrow Connector 20"/>
            <p:cNvCxnSpPr/>
            <p:nvPr/>
          </p:nvCxnSpPr>
          <p:spPr>
            <a:xfrm>
              <a:off x="2971800" y="2591197"/>
              <a:ext cx="685800" cy="381265"/>
            </a:xfrm>
            <a:prstGeom prst="straightConnector1">
              <a:avLst/>
            </a:prstGeom>
            <a:ln w="12700">
              <a:solidFill>
                <a:schemeClr val="tx1"/>
              </a:solidFill>
              <a:headEnd type="triangle" w="med" len="med"/>
              <a:tailEnd type="triangle" w="med" len="med"/>
            </a:ln>
          </p:spPr>
          <p:style>
            <a:lnRef idx="2">
              <a:schemeClr val="accent6"/>
            </a:lnRef>
            <a:fillRef idx="1">
              <a:schemeClr val="lt1"/>
            </a:fillRef>
            <a:effectRef idx="0">
              <a:schemeClr val="accent6"/>
            </a:effectRef>
            <a:fontRef idx="minor">
              <a:schemeClr val="dk1"/>
            </a:fontRef>
          </p:style>
        </p:cxnSp>
        <p:cxnSp>
          <p:nvCxnSpPr>
            <p:cNvPr id="22" name="Straight Arrow Connector 21"/>
            <p:cNvCxnSpPr/>
            <p:nvPr/>
          </p:nvCxnSpPr>
          <p:spPr>
            <a:xfrm flipV="1">
              <a:off x="2971800" y="3733535"/>
              <a:ext cx="914400" cy="685404"/>
            </a:xfrm>
            <a:prstGeom prst="straightConnector1">
              <a:avLst/>
            </a:prstGeom>
            <a:ln w="12700">
              <a:solidFill>
                <a:schemeClr val="tx1"/>
              </a:solidFill>
              <a:headEnd type="triangle" w="med" len="med"/>
              <a:tailEnd type="triangle" w="med" len="med"/>
            </a:ln>
          </p:spPr>
          <p:style>
            <a:lnRef idx="2">
              <a:schemeClr val="accent6"/>
            </a:lnRef>
            <a:fillRef idx="1">
              <a:schemeClr val="lt1"/>
            </a:fillRef>
            <a:effectRef idx="0">
              <a:schemeClr val="accent6"/>
            </a:effectRef>
            <a:fontRef idx="minor">
              <a:schemeClr val="dk1"/>
            </a:fontRef>
          </p:style>
        </p:cxnSp>
        <p:cxnSp>
          <p:nvCxnSpPr>
            <p:cNvPr id="23" name="Straight Arrow Connector 22"/>
            <p:cNvCxnSpPr>
              <a:endCxn id="5" idx="0"/>
            </p:cNvCxnSpPr>
            <p:nvPr/>
          </p:nvCxnSpPr>
          <p:spPr>
            <a:xfrm rot="5400000">
              <a:off x="4000963" y="2323373"/>
              <a:ext cx="534062" cy="1588"/>
            </a:xfrm>
            <a:prstGeom prst="straightConnector1">
              <a:avLst/>
            </a:prstGeom>
            <a:ln w="12700">
              <a:solidFill>
                <a:schemeClr val="tx1"/>
              </a:solidFill>
              <a:headEnd type="triangle" w="med" len="med"/>
              <a:tailEnd type="triangle" w="med" len="med"/>
            </a:ln>
          </p:spPr>
          <p:style>
            <a:lnRef idx="2">
              <a:schemeClr val="accent6"/>
            </a:lnRef>
            <a:fillRef idx="1">
              <a:schemeClr val="lt1"/>
            </a:fillRef>
            <a:effectRef idx="0">
              <a:schemeClr val="accent6"/>
            </a:effectRef>
            <a:fontRef idx="minor">
              <a:schemeClr val="dk1"/>
            </a:fontRef>
          </p:style>
        </p:cxnSp>
        <p:cxnSp>
          <p:nvCxnSpPr>
            <p:cNvPr id="42" name="Straight Arrow Connector 41"/>
            <p:cNvCxnSpPr/>
            <p:nvPr/>
          </p:nvCxnSpPr>
          <p:spPr>
            <a:xfrm>
              <a:off x="2971800" y="3352271"/>
              <a:ext cx="685800" cy="1456"/>
            </a:xfrm>
            <a:prstGeom prst="straightConnector1">
              <a:avLst/>
            </a:prstGeom>
            <a:ln w="12700">
              <a:solidFill>
                <a:schemeClr val="tx1"/>
              </a:solidFill>
              <a:headEnd type="triangle" w="med" len="med"/>
              <a:tailEnd type="triangle" w="med" len="med"/>
            </a:ln>
          </p:spPr>
          <p:style>
            <a:lnRef idx="2">
              <a:schemeClr val="accent6"/>
            </a:lnRef>
            <a:fillRef idx="1">
              <a:schemeClr val="lt1"/>
            </a:fillRef>
            <a:effectRef idx="0">
              <a:schemeClr val="accent6"/>
            </a:effectRef>
            <a:fontRef idx="minor">
              <a:schemeClr val="dk1"/>
            </a:fontRef>
          </p:style>
        </p:cxnSp>
        <p:cxnSp>
          <p:nvCxnSpPr>
            <p:cNvPr id="48" name="Straight Arrow Connector 47"/>
            <p:cNvCxnSpPr/>
            <p:nvPr/>
          </p:nvCxnSpPr>
          <p:spPr>
            <a:xfrm flipV="1">
              <a:off x="4572000" y="2057135"/>
              <a:ext cx="838200" cy="609733"/>
            </a:xfrm>
            <a:prstGeom prst="straightConnector1">
              <a:avLst/>
            </a:prstGeom>
            <a:ln w="12700">
              <a:solidFill>
                <a:schemeClr val="tx1"/>
              </a:solidFill>
              <a:headEnd type="triangle" w="med" len="med"/>
              <a:tailEnd type="triangle" w="med" len="med"/>
            </a:ln>
          </p:spPr>
          <p:style>
            <a:lnRef idx="2">
              <a:schemeClr val="accent6"/>
            </a:lnRef>
            <a:fillRef idx="1">
              <a:schemeClr val="lt1"/>
            </a:fillRef>
            <a:effectRef idx="0">
              <a:schemeClr val="accent6"/>
            </a:effectRef>
            <a:fontRef idx="minor">
              <a:schemeClr val="dk1"/>
            </a:fontRef>
          </p:style>
        </p:cxnSp>
        <p:cxnSp>
          <p:nvCxnSpPr>
            <p:cNvPr id="50" name="Straight Arrow Connector 49"/>
            <p:cNvCxnSpPr/>
            <p:nvPr/>
          </p:nvCxnSpPr>
          <p:spPr>
            <a:xfrm flipV="1">
              <a:off x="4876800" y="2666868"/>
              <a:ext cx="609600" cy="228467"/>
            </a:xfrm>
            <a:prstGeom prst="straightConnector1">
              <a:avLst/>
            </a:prstGeom>
            <a:ln w="12700">
              <a:solidFill>
                <a:schemeClr val="tx1"/>
              </a:solidFill>
              <a:headEnd type="triangle" w="med" len="med"/>
              <a:tailEnd type="triangle" w="med" len="med"/>
            </a:ln>
          </p:spPr>
          <p:style>
            <a:lnRef idx="2">
              <a:schemeClr val="accent6"/>
            </a:lnRef>
            <a:fillRef idx="1">
              <a:schemeClr val="lt1"/>
            </a:fillRef>
            <a:effectRef idx="0">
              <a:schemeClr val="accent6"/>
            </a:effectRef>
            <a:fontRef idx="minor">
              <a:schemeClr val="dk1"/>
            </a:fontRef>
          </p:style>
        </p:cxnSp>
        <p:cxnSp>
          <p:nvCxnSpPr>
            <p:cNvPr id="54" name="Straight Arrow Connector 53"/>
            <p:cNvCxnSpPr/>
            <p:nvPr/>
          </p:nvCxnSpPr>
          <p:spPr>
            <a:xfrm rot="16200000" flipH="1">
              <a:off x="4800071" y="3581268"/>
              <a:ext cx="686858" cy="685800"/>
            </a:xfrm>
            <a:prstGeom prst="straightConnector1">
              <a:avLst/>
            </a:prstGeom>
            <a:ln w="12700">
              <a:solidFill>
                <a:schemeClr val="tx1"/>
              </a:solidFill>
              <a:headEnd type="triangle" w="med" len="med"/>
              <a:tailEnd type="triangle" w="med" len="med"/>
            </a:ln>
          </p:spPr>
          <p:style>
            <a:lnRef idx="2">
              <a:schemeClr val="accent6"/>
            </a:lnRef>
            <a:fillRef idx="1">
              <a:schemeClr val="lt1"/>
            </a:fillRef>
            <a:effectRef idx="0">
              <a:schemeClr val="accent6"/>
            </a:effectRef>
            <a:fontRef idx="minor">
              <a:schemeClr val="dk1"/>
            </a:fontRef>
          </p:style>
        </p:cxnSp>
        <p:cxnSp>
          <p:nvCxnSpPr>
            <p:cNvPr id="57" name="Straight Arrow Connector 56"/>
            <p:cNvCxnSpPr/>
            <p:nvPr/>
          </p:nvCxnSpPr>
          <p:spPr>
            <a:xfrm flipV="1">
              <a:off x="2971800" y="3505068"/>
              <a:ext cx="762000" cy="305594"/>
            </a:xfrm>
            <a:prstGeom prst="straightConnector1">
              <a:avLst/>
            </a:prstGeom>
            <a:ln w="12700">
              <a:solidFill>
                <a:schemeClr val="tx1"/>
              </a:solidFill>
              <a:headEnd type="triangle" w="med" len="med"/>
              <a:tailEnd type="triangle" w="med" len="med"/>
            </a:ln>
          </p:spPr>
          <p:style>
            <a:lnRef idx="2">
              <a:schemeClr val="accent6"/>
            </a:lnRef>
            <a:fillRef idx="1">
              <a:schemeClr val="lt1"/>
            </a:fillRef>
            <a:effectRef idx="0">
              <a:schemeClr val="accent6"/>
            </a:effectRef>
            <a:fontRef idx="minor">
              <a:schemeClr val="dk1"/>
            </a:fontRef>
          </p:style>
        </p:cxnSp>
        <p:cxnSp>
          <p:nvCxnSpPr>
            <p:cNvPr id="86" name="Straight Arrow Connector 85"/>
            <p:cNvCxnSpPr>
              <a:stCxn id="15" idx="3"/>
            </p:cNvCxnSpPr>
            <p:nvPr/>
          </p:nvCxnSpPr>
          <p:spPr>
            <a:xfrm>
              <a:off x="2971800" y="4648862"/>
              <a:ext cx="457200" cy="1455"/>
            </a:xfrm>
            <a:prstGeom prst="straightConnector1">
              <a:avLst/>
            </a:prstGeom>
            <a:ln w="12700">
              <a:solidFill>
                <a:schemeClr val="tx1"/>
              </a:solidFill>
              <a:headEnd type="triangle" w="med" len="med"/>
              <a:tailEnd type="triangle" w="med" len="med"/>
            </a:ln>
          </p:spPr>
          <p:style>
            <a:lnRef idx="2">
              <a:schemeClr val="accent6"/>
            </a:lnRef>
            <a:fillRef idx="1">
              <a:schemeClr val="lt1"/>
            </a:fillRef>
            <a:effectRef idx="0">
              <a:schemeClr val="accent6"/>
            </a:effectRef>
            <a:fontRef idx="minor">
              <a:schemeClr val="dk1"/>
            </a:fontRef>
          </p:style>
        </p:cxnSp>
        <p:cxnSp>
          <p:nvCxnSpPr>
            <p:cNvPr id="93" name="Straight Arrow Connector 92"/>
            <p:cNvCxnSpPr>
              <a:endCxn id="7" idx="1"/>
            </p:cNvCxnSpPr>
            <p:nvPr/>
          </p:nvCxnSpPr>
          <p:spPr>
            <a:xfrm>
              <a:off x="762000" y="2578100"/>
              <a:ext cx="533400" cy="13097"/>
            </a:xfrm>
            <a:prstGeom prst="straightConnector1">
              <a:avLst/>
            </a:prstGeom>
            <a:ln w="12700">
              <a:solidFill>
                <a:schemeClr val="tx1"/>
              </a:solidFill>
              <a:tailEnd type="arrow"/>
            </a:ln>
          </p:spPr>
          <p:style>
            <a:lnRef idx="2">
              <a:schemeClr val="accent6"/>
            </a:lnRef>
            <a:fillRef idx="1">
              <a:schemeClr val="lt1"/>
            </a:fillRef>
            <a:effectRef idx="0">
              <a:schemeClr val="accent6"/>
            </a:effectRef>
            <a:fontRef idx="minor">
              <a:schemeClr val="dk1"/>
            </a:fontRef>
          </p:style>
        </p:cxnSp>
        <p:cxnSp>
          <p:nvCxnSpPr>
            <p:cNvPr id="99" name="Straight Arrow Connector 98"/>
            <p:cNvCxnSpPr/>
            <p:nvPr/>
          </p:nvCxnSpPr>
          <p:spPr>
            <a:xfrm>
              <a:off x="838200" y="3136900"/>
              <a:ext cx="533400" cy="1456"/>
            </a:xfrm>
            <a:prstGeom prst="straightConnector1">
              <a:avLst/>
            </a:prstGeom>
            <a:ln w="12700">
              <a:solidFill>
                <a:schemeClr val="tx1"/>
              </a:solidFill>
              <a:tailEnd type="arrow"/>
            </a:ln>
          </p:spPr>
          <p:style>
            <a:lnRef idx="2">
              <a:schemeClr val="accent6"/>
            </a:lnRef>
            <a:fillRef idx="1">
              <a:schemeClr val="lt1"/>
            </a:fillRef>
            <a:effectRef idx="0">
              <a:schemeClr val="accent6"/>
            </a:effectRef>
            <a:fontRef idx="minor">
              <a:schemeClr val="dk1"/>
            </a:fontRef>
          </p:style>
        </p:cxnSp>
        <p:cxnSp>
          <p:nvCxnSpPr>
            <p:cNvPr id="140" name="Shape 139"/>
            <p:cNvCxnSpPr>
              <a:stCxn id="15" idx="2"/>
              <a:endCxn id="9" idx="2"/>
            </p:cNvCxnSpPr>
            <p:nvPr/>
          </p:nvCxnSpPr>
          <p:spPr>
            <a:xfrm rot="5400000" flipH="1" flipV="1">
              <a:off x="4209851" y="2723952"/>
              <a:ext cx="152796" cy="4305300"/>
            </a:xfrm>
            <a:prstGeom prst="bentConnector3">
              <a:avLst>
                <a:gd name="adj1" fmla="val -150000"/>
              </a:avLst>
            </a:prstGeom>
            <a:ln w="12700">
              <a:solidFill>
                <a:schemeClr val="tx1"/>
              </a:solidFill>
              <a:tailEnd type="arrow"/>
            </a:ln>
          </p:spPr>
          <p:style>
            <a:lnRef idx="2">
              <a:schemeClr val="accent6"/>
            </a:lnRef>
            <a:fillRef idx="1">
              <a:schemeClr val="lt1"/>
            </a:fillRef>
            <a:effectRef idx="0">
              <a:schemeClr val="accent6"/>
            </a:effectRef>
            <a:fontRef idx="minor">
              <a:schemeClr val="dk1"/>
            </a:fontRef>
          </p:style>
        </p:cxnSp>
      </p:grpSp>
      <p:cxnSp>
        <p:nvCxnSpPr>
          <p:cNvPr id="33" name="Shape 32"/>
          <p:cNvCxnSpPr/>
          <p:nvPr/>
        </p:nvCxnSpPr>
        <p:spPr>
          <a:xfrm rot="16200000" flipH="1">
            <a:off x="1156493" y="4406107"/>
            <a:ext cx="1497013" cy="457200"/>
          </a:xfrm>
          <a:prstGeom prst="bentConnector2">
            <a:avLst/>
          </a:prstGeom>
          <a:ln w="12700">
            <a:solidFill>
              <a:schemeClr val="tx1"/>
            </a:solidFill>
            <a:tailEnd type="arrow"/>
          </a:ln>
        </p:spPr>
        <p:style>
          <a:lnRef idx="2">
            <a:schemeClr val="accent6"/>
          </a:lnRef>
          <a:fillRef idx="0">
            <a:schemeClr val="accent6"/>
          </a:fillRef>
          <a:effectRef idx="1">
            <a:schemeClr val="accent6"/>
          </a:effectRef>
          <a:fontRef idx="minor">
            <a:schemeClr val="tx1"/>
          </a:fontRef>
        </p:style>
      </p:cxnSp>
      <p:cxnSp>
        <p:nvCxnSpPr>
          <p:cNvPr id="61" name="Shape 60"/>
          <p:cNvCxnSpPr/>
          <p:nvPr/>
        </p:nvCxnSpPr>
        <p:spPr>
          <a:xfrm rot="16200000" flipH="1">
            <a:off x="699293" y="4177507"/>
            <a:ext cx="2335213" cy="533400"/>
          </a:xfrm>
          <a:prstGeom prst="bentConnector3">
            <a:avLst>
              <a:gd name="adj1" fmla="val 99852"/>
            </a:avLst>
          </a:prstGeom>
          <a:ln w="12700">
            <a:solidFill>
              <a:schemeClr val="tx1"/>
            </a:solidFill>
            <a:tailEnd type="arrow"/>
          </a:ln>
        </p:spPr>
        <p:style>
          <a:lnRef idx="2">
            <a:schemeClr val="accent6"/>
          </a:lnRef>
          <a:fillRef idx="0">
            <a:schemeClr val="accent6"/>
          </a:fillRef>
          <a:effectRef idx="1">
            <a:schemeClr val="accent6"/>
          </a:effectRef>
          <a:fontRef idx="minor">
            <a:schemeClr val="tx1"/>
          </a:fontRef>
        </p:style>
      </p:cxnSp>
      <p:sp>
        <p:nvSpPr>
          <p:cNvPr id="226336" name="Line 32"/>
          <p:cNvSpPr>
            <a:spLocks noChangeShapeType="1"/>
          </p:cNvSpPr>
          <p:nvPr/>
        </p:nvSpPr>
        <p:spPr bwMode="auto">
          <a:xfrm flipV="1">
            <a:off x="2971800" y="5029200"/>
            <a:ext cx="0" cy="152400"/>
          </a:xfrm>
          <a:prstGeom prst="line">
            <a:avLst/>
          </a:prstGeom>
          <a:noFill/>
          <a:ln w="9525">
            <a:solidFill>
              <a:schemeClr val="tx1"/>
            </a:solidFill>
            <a:round/>
            <a:headEnd type="triangle" w="med" len="med"/>
            <a:tailEnd type="triangle" w="med" len="med"/>
          </a:ln>
          <a:effectLst/>
        </p:spPr>
        <p:txBody>
          <a:bodyPr/>
          <a:lstStyle/>
          <a:p>
            <a:endParaRPr lang="en-US"/>
          </a:p>
        </p:txBody>
      </p:sp>
      <p:sp>
        <p:nvSpPr>
          <p:cNvPr id="226337" name="AutoShape 33"/>
          <p:cNvSpPr>
            <a:spLocks noChangeArrowheads="1"/>
          </p:cNvSpPr>
          <p:nvPr/>
        </p:nvSpPr>
        <p:spPr bwMode="auto">
          <a:xfrm>
            <a:off x="762000" y="762000"/>
            <a:ext cx="7924800" cy="1143000"/>
          </a:xfrm>
          <a:prstGeom prst="roundRect">
            <a:avLst>
              <a:gd name="adj" fmla="val 21667"/>
            </a:avLst>
          </a:prstGeom>
          <a:noFill/>
          <a:ln w="9525">
            <a:noFill/>
            <a:round/>
            <a:headEnd/>
            <a:tailEnd/>
          </a:ln>
          <a:effectLst/>
        </p:spPr>
        <p:txBody>
          <a:bodyPr anchor="b"/>
          <a:lstStyle/>
          <a:p>
            <a:pPr algn="ctr">
              <a:lnSpc>
                <a:spcPct val="90000"/>
              </a:lnSpc>
            </a:pPr>
            <a:r>
              <a:rPr lang="en-IN" sz="4000" dirty="0" err="1" smtClean="0">
                <a:latin typeface="Kruti Dev 016" pitchFamily="2" charset="0"/>
              </a:rPr>
              <a:t>vkbZ-lh</a:t>
            </a:r>
            <a:r>
              <a:rPr lang="en-IN" sz="4000" dirty="0" smtClean="0">
                <a:latin typeface="Kruti Dev 016" pitchFamily="2" charset="0"/>
              </a:rPr>
              <a:t>- </a:t>
            </a:r>
            <a:r>
              <a:rPr lang="en-IN" sz="4000" dirty="0" err="1" smtClean="0">
                <a:latin typeface="Kruti Dev 016" pitchFamily="2" charset="0"/>
              </a:rPr>
              <a:t>Vh-lh</a:t>
            </a:r>
            <a:r>
              <a:rPr lang="en-IN" sz="4000" dirty="0" smtClean="0">
                <a:latin typeface="Kruti Dev 016" pitchFamily="2" charset="0"/>
              </a:rPr>
              <a:t>- % </a:t>
            </a:r>
            <a:r>
              <a:rPr lang="en-IN" sz="4000" dirty="0" err="1" smtClean="0">
                <a:latin typeface="Kruti Dev 016" pitchFamily="2" charset="0"/>
              </a:rPr>
              <a:t>vkSj</a:t>
            </a:r>
            <a:r>
              <a:rPr lang="en-IN" sz="4000" dirty="0" smtClean="0">
                <a:latin typeface="Kruti Dev 016" pitchFamily="2" charset="0"/>
              </a:rPr>
              <a:t> </a:t>
            </a:r>
            <a:r>
              <a:rPr lang="en-IN" sz="4000" dirty="0" err="1" smtClean="0">
                <a:latin typeface="Kruti Dev 016" pitchFamily="2" charset="0"/>
              </a:rPr>
              <a:t>bldh</a:t>
            </a:r>
            <a:r>
              <a:rPr lang="en-IN" sz="4000" dirty="0" smtClean="0">
                <a:latin typeface="Kruti Dev 016" pitchFamily="2" charset="0"/>
              </a:rPr>
              <a:t> </a:t>
            </a:r>
            <a:r>
              <a:rPr lang="en-IN" sz="4000" dirty="0" err="1" smtClean="0">
                <a:latin typeface="Kruti Dev 016" pitchFamily="2" charset="0"/>
              </a:rPr>
              <a:t>Ja</a:t>
            </a:r>
            <a:r>
              <a:rPr lang="en-IN" sz="4000" dirty="0" smtClean="0">
                <a:latin typeface="Kruti Dev 016" pitchFamily="2" charset="0"/>
              </a:rPr>
              <a:t>[</a:t>
            </a:r>
            <a:r>
              <a:rPr lang="en-IN" sz="4000" dirty="0" err="1" smtClean="0">
                <a:latin typeface="Kruti Dev 016" pitchFamily="2" charset="0"/>
              </a:rPr>
              <a:t>kyk,a</a:t>
            </a:r>
            <a:r>
              <a:rPr lang="en-IN" sz="4000" dirty="0" smtClean="0">
                <a:latin typeface="Kruti Dev 016" pitchFamily="2" charset="0"/>
              </a:rPr>
              <a:t> ¼fyadst½</a:t>
            </a:r>
            <a:r>
              <a:rPr lang="en-US" sz="3600" b="1" dirty="0">
                <a:solidFill>
                  <a:schemeClr val="tx2"/>
                </a:solidFill>
              </a:rPr>
              <a:t/>
            </a:r>
            <a:br>
              <a:rPr lang="en-US" sz="3600" b="1" dirty="0">
                <a:solidFill>
                  <a:schemeClr val="tx2"/>
                </a:solidFill>
              </a:rPr>
            </a:br>
            <a:endParaRPr lang="en-US" b="1" dirty="0">
              <a:solidFill>
                <a:schemeClr val="tx2"/>
              </a:solidFill>
            </a:endParaRPr>
          </a:p>
        </p:txBody>
      </p:sp>
    </p:spTree>
  </p:cSld>
  <p:clrMapOvr>
    <a:masterClrMapping/>
  </p:clrMapOvr>
</p:sld>
</file>

<file path=ppt/theme/theme1.xml><?xml version="1.0" encoding="utf-8"?>
<a:theme xmlns:a="http://schemas.openxmlformats.org/drawingml/2006/main" name="Capsules">
  <a:themeElements>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fontScheme name="Capsules">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Capsules</Template>
  <TotalTime>881</TotalTime>
  <Words>3872</Words>
  <Application>Microsoft Office PowerPoint</Application>
  <PresentationFormat>On-screen Show (4:3)</PresentationFormat>
  <Paragraphs>314</Paragraphs>
  <Slides>26</Slides>
  <Notes>21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28" baseType="lpstr">
      <vt:lpstr>Capsules</vt:lpstr>
      <vt:lpstr>Chart</vt:lpstr>
      <vt:lpstr>vkbZ-lh-Vh-lh- % Hkwfedk,sa] jsQjy vkSj fyadst</vt:lpstr>
      <vt:lpstr>vkbZ-lh-Vh-lh- &amp; bdks eSi</vt:lpstr>
      <vt:lpstr>ppkZ iz'u </vt:lpstr>
      <vt:lpstr>vkbZ-lh-Vh-lh- ds eq[; dk;Z % </vt:lpstr>
      <vt:lpstr>vkbZ-lh-Vh-lh ds izdkj</vt:lpstr>
      <vt:lpstr>Slide 6</vt:lpstr>
      <vt:lpstr>Slide 7</vt:lpstr>
      <vt:lpstr>ns[kHkky vkSj fuokj.k ds chp lkrR;</vt:lpstr>
      <vt:lpstr>Slide 9</vt:lpstr>
      <vt:lpstr>yf{kr gLr{ksi ifj;kstuk ds eq[; ?kVd</vt:lpstr>
      <vt:lpstr>yf{kr gLr{ksi ifj;kstuk ds eq[; ?kVd ¼Øe’k %-----½ </vt:lpstr>
      <vt:lpstr>,- vkj- Vh- dsUnz</vt:lpstr>
      <vt:lpstr>fyad ,- vkj- Vh- dsUnz</vt:lpstr>
      <vt:lpstr>lkeqnkf;d ns[kHkky dsUnz ¼lh-lh-lh-½</vt:lpstr>
      <vt:lpstr>MªkWi&amp;bu dssUnz ¼Mh-vkbZ-lh½</vt:lpstr>
      <vt:lpstr>,l-Vh-vkbZ@vkj-Vh-vkbZ fpfdRlky;</vt:lpstr>
      <vt:lpstr>,l-Vh-vkbZ@vkj-Vh-vkbZ fpfdRlky; esa nh tkus okyh lsok,a</vt:lpstr>
      <vt:lpstr>ppkZ iz'u </vt:lpstr>
      <vt:lpstr>ppkZ iz'u </vt:lpstr>
      <vt:lpstr>Slide 20</vt:lpstr>
      <vt:lpstr>fdldks ,p-vkbZ-oh- ijh{k.k dh vko';drk gS\</vt:lpstr>
      <vt:lpstr>fdldks ,p-vkbZ-oh- ijh{k.k dh vko';drk gS\ ¼Øe’k%--------½</vt:lpstr>
      <vt:lpstr>Slide 23</vt:lpstr>
      <vt:lpstr>Slide 24</vt:lpstr>
      <vt:lpstr>D;k eq&gt;s ,p-vkbZ-oh- ijh{k.k pkfg;s\</vt:lpstr>
      <vt:lpstr>vH;kl</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Why do patients need counselling?</dc:title>
  <dc:creator>melita</dc:creator>
  <cp:lastModifiedBy>naco</cp:lastModifiedBy>
  <cp:revision>81</cp:revision>
  <dcterms:created xsi:type="dcterms:W3CDTF">2009-09-14T07:35:40Z</dcterms:created>
  <dcterms:modified xsi:type="dcterms:W3CDTF">2011-12-19T09:02:26Z</dcterms:modified>
</cp:coreProperties>
</file>