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21"/>
  </p:notesMasterIdLst>
  <p:handoutMasterIdLst>
    <p:handoutMasterId r:id="rId22"/>
  </p:handoutMasterIdLst>
  <p:sldIdLst>
    <p:sldId id="256" r:id="rId2"/>
    <p:sldId id="274" r:id="rId3"/>
    <p:sldId id="273" r:id="rId4"/>
    <p:sldId id="275" r:id="rId5"/>
    <p:sldId id="276" r:id="rId6"/>
    <p:sldId id="290" r:id="rId7"/>
    <p:sldId id="288" r:id="rId8"/>
    <p:sldId id="289" r:id="rId9"/>
    <p:sldId id="277" r:id="rId10"/>
    <p:sldId id="278" r:id="rId11"/>
    <p:sldId id="279" r:id="rId12"/>
    <p:sldId id="280" r:id="rId13"/>
    <p:sldId id="281" r:id="rId14"/>
    <p:sldId id="282" r:id="rId15"/>
    <p:sldId id="284" r:id="rId16"/>
    <p:sldId id="283" r:id="rId17"/>
    <p:sldId id="286" r:id="rId18"/>
    <p:sldId id="287" r:id="rId19"/>
    <p:sldId id="291"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autoAdjust="0"/>
    <p:restoredTop sz="78902" autoAdjust="0"/>
  </p:normalViewPr>
  <p:slideViewPr>
    <p:cSldViewPr>
      <p:cViewPr varScale="1">
        <p:scale>
          <a:sx n="58" d="100"/>
          <a:sy n="58" d="100"/>
        </p:scale>
        <p:origin x="-84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F312E9-4E72-4A16-A113-F51E08471C0B}"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A15521C0-D9A7-4099-8F61-91A39DBF670E}">
      <dgm:prSet phldrT="[Text]"/>
      <dgm:spPr/>
      <dgm:t>
        <a:bodyPr/>
        <a:lstStyle/>
        <a:p>
          <a:r>
            <a:rPr lang="en-US" dirty="0" err="1" smtClean="0">
              <a:latin typeface="Kruti Dev 016" pitchFamily="2" charset="0"/>
            </a:rPr>
            <a:t>igpku</a:t>
          </a:r>
          <a:endParaRPr lang="en-US" dirty="0">
            <a:latin typeface="Kruti Dev 016" pitchFamily="2" charset="0"/>
          </a:endParaRPr>
        </a:p>
      </dgm:t>
    </dgm:pt>
    <dgm:pt modelId="{C644E983-7287-4E75-A8BC-E86A302D826F}" type="parTrans" cxnId="{B8E6BFC1-B0DC-480E-8A7E-787F1284865B}">
      <dgm:prSet/>
      <dgm:spPr/>
      <dgm:t>
        <a:bodyPr/>
        <a:lstStyle/>
        <a:p>
          <a:endParaRPr lang="en-US"/>
        </a:p>
      </dgm:t>
    </dgm:pt>
    <dgm:pt modelId="{E71C3F62-4000-4BED-A4AA-5429FB6AEB75}" type="sibTrans" cxnId="{B8E6BFC1-B0DC-480E-8A7E-787F1284865B}">
      <dgm:prSet/>
      <dgm:spPr>
        <a:noFill/>
        <a:ln>
          <a:solidFill>
            <a:schemeClr val="bg1">
              <a:lumMod val="75000"/>
            </a:schemeClr>
          </a:solidFill>
        </a:ln>
      </dgm:spPr>
      <dgm:t>
        <a:bodyPr/>
        <a:lstStyle/>
        <a:p>
          <a:endParaRPr lang="en-US"/>
        </a:p>
      </dgm:t>
    </dgm:pt>
    <dgm:pt modelId="{F8DB3C76-B8E8-4880-B308-A52D14B8614D}">
      <dgm:prSet phldrT="[Text]"/>
      <dgm:spPr/>
      <dgm:t>
        <a:bodyPr/>
        <a:lstStyle/>
        <a:p>
          <a:r>
            <a:rPr lang="en-US" dirty="0" smtClean="0">
              <a:latin typeface="Kruti Dev 016" pitchFamily="2" charset="0"/>
            </a:rPr>
            <a:t>ns[</a:t>
          </a:r>
          <a:r>
            <a:rPr lang="en-US" dirty="0" err="1" smtClean="0">
              <a:latin typeface="Kruti Dev 016" pitchFamily="2" charset="0"/>
            </a:rPr>
            <a:t>kHkky</a:t>
          </a:r>
          <a:r>
            <a:rPr lang="en-US" dirty="0" smtClean="0">
              <a:latin typeface="Kruti Dev 016" pitchFamily="2" charset="0"/>
            </a:rPr>
            <a:t> </a:t>
          </a:r>
          <a:r>
            <a:rPr lang="en-US" dirty="0" err="1" smtClean="0">
              <a:latin typeface="Kruti Dev 016" pitchFamily="2" charset="0"/>
            </a:rPr>
            <a:t>vkSj</a:t>
          </a:r>
          <a:r>
            <a:rPr lang="en-US" dirty="0" smtClean="0">
              <a:latin typeface="Kruti Dev 016" pitchFamily="2" charset="0"/>
            </a:rPr>
            <a:t> </a:t>
          </a:r>
          <a:r>
            <a:rPr lang="en-US" dirty="0" err="1" smtClean="0">
              <a:latin typeface="Kruti Dev 016" pitchFamily="2" charset="0"/>
            </a:rPr>
            <a:t>lgk;rk</a:t>
          </a:r>
          <a:endParaRPr lang="en-US" dirty="0">
            <a:latin typeface="Kruti Dev 016" pitchFamily="2" charset="0"/>
          </a:endParaRPr>
        </a:p>
      </dgm:t>
    </dgm:pt>
    <dgm:pt modelId="{057EB9BF-8731-44F2-AAC0-B251755325D3}" type="parTrans" cxnId="{A482B94E-7D8F-4D03-A40E-778EEC54066A}">
      <dgm:prSet/>
      <dgm:spPr/>
      <dgm:t>
        <a:bodyPr/>
        <a:lstStyle/>
        <a:p>
          <a:endParaRPr lang="en-US"/>
        </a:p>
      </dgm:t>
    </dgm:pt>
    <dgm:pt modelId="{1AF48A7E-2C3B-4860-983F-9F28C9F0E305}" type="sibTrans" cxnId="{A482B94E-7D8F-4D03-A40E-778EEC54066A}">
      <dgm:prSet/>
      <dgm:spPr>
        <a:noFill/>
        <a:ln>
          <a:solidFill>
            <a:srgbClr val="9999FF"/>
          </a:solidFill>
        </a:ln>
      </dgm:spPr>
      <dgm:t>
        <a:bodyPr/>
        <a:lstStyle/>
        <a:p>
          <a:endParaRPr lang="en-US"/>
        </a:p>
      </dgm:t>
    </dgm:pt>
    <dgm:pt modelId="{FED9D754-0A55-42B5-89BE-80F4059BD71A}">
      <dgm:prSet phldrT="[Text]"/>
      <dgm:spPr/>
      <dgm:t>
        <a:bodyPr/>
        <a:lstStyle/>
        <a:p>
          <a:r>
            <a:rPr lang="en-US" dirty="0" err="1" smtClean="0">
              <a:latin typeface="Kruti Dev 016" pitchFamily="2" charset="0"/>
            </a:rPr>
            <a:t>jksdFkke</a:t>
          </a:r>
          <a:endParaRPr lang="en-US" dirty="0">
            <a:latin typeface="Kruti Dev 016" pitchFamily="2" charset="0"/>
          </a:endParaRPr>
        </a:p>
      </dgm:t>
    </dgm:pt>
    <dgm:pt modelId="{4B77F82E-F3BE-47A3-8049-3AA1F5CCDCC7}" type="parTrans" cxnId="{13AC29B4-5C10-4DE7-AF47-5D4FD8F10CF3}">
      <dgm:prSet/>
      <dgm:spPr/>
      <dgm:t>
        <a:bodyPr/>
        <a:lstStyle/>
        <a:p>
          <a:endParaRPr lang="en-US"/>
        </a:p>
      </dgm:t>
    </dgm:pt>
    <dgm:pt modelId="{9A14DA79-AF4C-419E-8A22-11BB83952008}" type="sibTrans" cxnId="{13AC29B4-5C10-4DE7-AF47-5D4FD8F10CF3}">
      <dgm:prSet/>
      <dgm:spPr>
        <a:noFill/>
        <a:ln>
          <a:solidFill>
            <a:schemeClr val="accent6">
              <a:lumMod val="75000"/>
            </a:schemeClr>
          </a:solidFill>
        </a:ln>
      </dgm:spPr>
      <dgm:t>
        <a:bodyPr/>
        <a:lstStyle/>
        <a:p>
          <a:endParaRPr lang="en-US"/>
        </a:p>
      </dgm:t>
    </dgm:pt>
    <dgm:pt modelId="{CB96599D-DE2D-4064-801D-B454E0913F34}" type="pres">
      <dgm:prSet presAssocID="{AAF312E9-4E72-4A16-A113-F51E08471C0B}" presName="cycle" presStyleCnt="0">
        <dgm:presLayoutVars>
          <dgm:dir/>
          <dgm:resizeHandles val="exact"/>
        </dgm:presLayoutVars>
      </dgm:prSet>
      <dgm:spPr/>
      <dgm:t>
        <a:bodyPr/>
        <a:lstStyle/>
        <a:p>
          <a:endParaRPr lang="en-US"/>
        </a:p>
      </dgm:t>
    </dgm:pt>
    <dgm:pt modelId="{1E21D11E-8BCF-4922-B245-A7535D9F6385}" type="pres">
      <dgm:prSet presAssocID="{A15521C0-D9A7-4099-8F61-91A39DBF670E}" presName="dummy" presStyleCnt="0"/>
      <dgm:spPr/>
    </dgm:pt>
    <dgm:pt modelId="{ACFE0FE7-9A65-4BE5-A448-F74505A411EC}" type="pres">
      <dgm:prSet presAssocID="{A15521C0-D9A7-4099-8F61-91A39DBF670E}" presName="node" presStyleLbl="revTx" presStyleIdx="0" presStyleCnt="3" custScaleY="50780" custRadScaleRad="95998" custRadScaleInc="10157">
        <dgm:presLayoutVars>
          <dgm:bulletEnabled val="1"/>
        </dgm:presLayoutVars>
      </dgm:prSet>
      <dgm:spPr/>
      <dgm:t>
        <a:bodyPr/>
        <a:lstStyle/>
        <a:p>
          <a:endParaRPr lang="en-US"/>
        </a:p>
      </dgm:t>
    </dgm:pt>
    <dgm:pt modelId="{FA26F7B8-11D2-4506-B77B-EDE059EE922C}" type="pres">
      <dgm:prSet presAssocID="{E71C3F62-4000-4BED-A4AA-5429FB6AEB75}" presName="sibTrans" presStyleLbl="node1" presStyleIdx="0" presStyleCnt="3"/>
      <dgm:spPr/>
      <dgm:t>
        <a:bodyPr/>
        <a:lstStyle/>
        <a:p>
          <a:endParaRPr lang="en-US"/>
        </a:p>
      </dgm:t>
    </dgm:pt>
    <dgm:pt modelId="{4FF2BABD-C5F0-4282-B3B8-AE8FE632F4CB}" type="pres">
      <dgm:prSet presAssocID="{F8DB3C76-B8E8-4880-B308-A52D14B8614D}" presName="dummy" presStyleCnt="0"/>
      <dgm:spPr/>
    </dgm:pt>
    <dgm:pt modelId="{A4154D5F-E2E3-4524-82F3-8278AD694FC2}" type="pres">
      <dgm:prSet presAssocID="{F8DB3C76-B8E8-4880-B308-A52D14B8614D}" presName="node" presStyleLbl="revTx" presStyleIdx="1" presStyleCnt="3" custScaleX="110613">
        <dgm:presLayoutVars>
          <dgm:bulletEnabled val="1"/>
        </dgm:presLayoutVars>
      </dgm:prSet>
      <dgm:spPr/>
      <dgm:t>
        <a:bodyPr/>
        <a:lstStyle/>
        <a:p>
          <a:endParaRPr lang="en-US"/>
        </a:p>
      </dgm:t>
    </dgm:pt>
    <dgm:pt modelId="{3C2623AA-C205-4C5C-B9C4-D228E9B25CB3}" type="pres">
      <dgm:prSet presAssocID="{1AF48A7E-2C3B-4860-983F-9F28C9F0E305}" presName="sibTrans" presStyleLbl="node1" presStyleIdx="1" presStyleCnt="3"/>
      <dgm:spPr/>
      <dgm:t>
        <a:bodyPr/>
        <a:lstStyle/>
        <a:p>
          <a:endParaRPr lang="en-US"/>
        </a:p>
      </dgm:t>
    </dgm:pt>
    <dgm:pt modelId="{FA98A83F-CC52-4A12-8A0C-051099D12574}" type="pres">
      <dgm:prSet presAssocID="{FED9D754-0A55-42B5-89BE-80F4059BD71A}" presName="dummy" presStyleCnt="0"/>
      <dgm:spPr/>
    </dgm:pt>
    <dgm:pt modelId="{1709BB9D-B9E4-4A7D-A2EB-E8822178E8E6}" type="pres">
      <dgm:prSet presAssocID="{FED9D754-0A55-42B5-89BE-80F4059BD71A}" presName="node" presStyleLbl="revTx" presStyleIdx="2" presStyleCnt="3" custScaleY="61841" custRadScaleRad="103939" custRadScaleInc="-20470">
        <dgm:presLayoutVars>
          <dgm:bulletEnabled val="1"/>
        </dgm:presLayoutVars>
      </dgm:prSet>
      <dgm:spPr/>
      <dgm:t>
        <a:bodyPr/>
        <a:lstStyle/>
        <a:p>
          <a:endParaRPr lang="en-US"/>
        </a:p>
      </dgm:t>
    </dgm:pt>
    <dgm:pt modelId="{7F46E58E-30BF-4D36-B175-B532AA41A4D3}" type="pres">
      <dgm:prSet presAssocID="{9A14DA79-AF4C-419E-8A22-11BB83952008}" presName="sibTrans" presStyleLbl="node1" presStyleIdx="2" presStyleCnt="3"/>
      <dgm:spPr/>
      <dgm:t>
        <a:bodyPr/>
        <a:lstStyle/>
        <a:p>
          <a:endParaRPr lang="en-US"/>
        </a:p>
      </dgm:t>
    </dgm:pt>
  </dgm:ptLst>
  <dgm:cxnLst>
    <dgm:cxn modelId="{1DC1C5CA-B26E-4FE6-9CF0-EC581E56FC49}" type="presOf" srcId="{1AF48A7E-2C3B-4860-983F-9F28C9F0E305}" destId="{3C2623AA-C205-4C5C-B9C4-D228E9B25CB3}" srcOrd="0" destOrd="0" presId="urn:microsoft.com/office/officeart/2005/8/layout/cycle1"/>
    <dgm:cxn modelId="{13E9E193-4861-4E4D-944A-2D7932B34F2C}" type="presOf" srcId="{A15521C0-D9A7-4099-8F61-91A39DBF670E}" destId="{ACFE0FE7-9A65-4BE5-A448-F74505A411EC}" srcOrd="0" destOrd="0" presId="urn:microsoft.com/office/officeart/2005/8/layout/cycle1"/>
    <dgm:cxn modelId="{B8E6BFC1-B0DC-480E-8A7E-787F1284865B}" srcId="{AAF312E9-4E72-4A16-A113-F51E08471C0B}" destId="{A15521C0-D9A7-4099-8F61-91A39DBF670E}" srcOrd="0" destOrd="0" parTransId="{C644E983-7287-4E75-A8BC-E86A302D826F}" sibTransId="{E71C3F62-4000-4BED-A4AA-5429FB6AEB75}"/>
    <dgm:cxn modelId="{03E03A58-E723-4DD9-BA54-6DC6FE161DD4}" type="presOf" srcId="{9A14DA79-AF4C-419E-8A22-11BB83952008}" destId="{7F46E58E-30BF-4D36-B175-B532AA41A4D3}" srcOrd="0" destOrd="0" presId="urn:microsoft.com/office/officeart/2005/8/layout/cycle1"/>
    <dgm:cxn modelId="{484E86D2-F316-45DD-84EE-84DC582D2605}" type="presOf" srcId="{E71C3F62-4000-4BED-A4AA-5429FB6AEB75}" destId="{FA26F7B8-11D2-4506-B77B-EDE059EE922C}" srcOrd="0" destOrd="0" presId="urn:microsoft.com/office/officeart/2005/8/layout/cycle1"/>
    <dgm:cxn modelId="{C3538A79-F1F4-4A9E-86F3-52EE9CE47E02}" type="presOf" srcId="{FED9D754-0A55-42B5-89BE-80F4059BD71A}" destId="{1709BB9D-B9E4-4A7D-A2EB-E8822178E8E6}" srcOrd="0" destOrd="0" presId="urn:microsoft.com/office/officeart/2005/8/layout/cycle1"/>
    <dgm:cxn modelId="{656B3844-6AAB-4BF7-AB93-7EC739A39A18}" type="presOf" srcId="{F8DB3C76-B8E8-4880-B308-A52D14B8614D}" destId="{A4154D5F-E2E3-4524-82F3-8278AD694FC2}" srcOrd="0" destOrd="0" presId="urn:microsoft.com/office/officeart/2005/8/layout/cycle1"/>
    <dgm:cxn modelId="{13AC29B4-5C10-4DE7-AF47-5D4FD8F10CF3}" srcId="{AAF312E9-4E72-4A16-A113-F51E08471C0B}" destId="{FED9D754-0A55-42B5-89BE-80F4059BD71A}" srcOrd="2" destOrd="0" parTransId="{4B77F82E-F3BE-47A3-8049-3AA1F5CCDCC7}" sibTransId="{9A14DA79-AF4C-419E-8A22-11BB83952008}"/>
    <dgm:cxn modelId="{3F8B7B66-5E27-4056-961E-54419C4DB507}" type="presOf" srcId="{AAF312E9-4E72-4A16-A113-F51E08471C0B}" destId="{CB96599D-DE2D-4064-801D-B454E0913F34}" srcOrd="0" destOrd="0" presId="urn:microsoft.com/office/officeart/2005/8/layout/cycle1"/>
    <dgm:cxn modelId="{A482B94E-7D8F-4D03-A40E-778EEC54066A}" srcId="{AAF312E9-4E72-4A16-A113-F51E08471C0B}" destId="{F8DB3C76-B8E8-4880-B308-A52D14B8614D}" srcOrd="1" destOrd="0" parTransId="{057EB9BF-8731-44F2-AAC0-B251755325D3}" sibTransId="{1AF48A7E-2C3B-4860-983F-9F28C9F0E305}"/>
    <dgm:cxn modelId="{FC3A758A-5809-4363-B49A-F9B18F8868E4}" type="presParOf" srcId="{CB96599D-DE2D-4064-801D-B454E0913F34}" destId="{1E21D11E-8BCF-4922-B245-A7535D9F6385}" srcOrd="0" destOrd="0" presId="urn:microsoft.com/office/officeart/2005/8/layout/cycle1"/>
    <dgm:cxn modelId="{AE25D12E-0EF7-42C4-B8B9-E286C45B01B3}" type="presParOf" srcId="{CB96599D-DE2D-4064-801D-B454E0913F34}" destId="{ACFE0FE7-9A65-4BE5-A448-F74505A411EC}" srcOrd="1" destOrd="0" presId="urn:microsoft.com/office/officeart/2005/8/layout/cycle1"/>
    <dgm:cxn modelId="{74AFD55B-668F-4EB4-9B25-CE85BCB00518}" type="presParOf" srcId="{CB96599D-DE2D-4064-801D-B454E0913F34}" destId="{FA26F7B8-11D2-4506-B77B-EDE059EE922C}" srcOrd="2" destOrd="0" presId="urn:microsoft.com/office/officeart/2005/8/layout/cycle1"/>
    <dgm:cxn modelId="{2817349A-6125-43F9-A7D2-959FA96742EF}" type="presParOf" srcId="{CB96599D-DE2D-4064-801D-B454E0913F34}" destId="{4FF2BABD-C5F0-4282-B3B8-AE8FE632F4CB}" srcOrd="3" destOrd="0" presId="urn:microsoft.com/office/officeart/2005/8/layout/cycle1"/>
    <dgm:cxn modelId="{A61DB048-178E-4338-8276-8786C546E76C}" type="presParOf" srcId="{CB96599D-DE2D-4064-801D-B454E0913F34}" destId="{A4154D5F-E2E3-4524-82F3-8278AD694FC2}" srcOrd="4" destOrd="0" presId="urn:microsoft.com/office/officeart/2005/8/layout/cycle1"/>
    <dgm:cxn modelId="{633488AC-A2FD-474B-91C7-38665FEB6C62}" type="presParOf" srcId="{CB96599D-DE2D-4064-801D-B454E0913F34}" destId="{3C2623AA-C205-4C5C-B9C4-D228E9B25CB3}" srcOrd="5" destOrd="0" presId="urn:microsoft.com/office/officeart/2005/8/layout/cycle1"/>
    <dgm:cxn modelId="{A6B79539-AD16-4CE3-804F-1D458238E4C4}" type="presParOf" srcId="{CB96599D-DE2D-4064-801D-B454E0913F34}" destId="{FA98A83F-CC52-4A12-8A0C-051099D12574}" srcOrd="6" destOrd="0" presId="urn:microsoft.com/office/officeart/2005/8/layout/cycle1"/>
    <dgm:cxn modelId="{5C2A5F2B-71B3-4021-A40B-636E95D1ECB2}" type="presParOf" srcId="{CB96599D-DE2D-4064-801D-B454E0913F34}" destId="{1709BB9D-B9E4-4A7D-A2EB-E8822178E8E6}" srcOrd="7" destOrd="0" presId="urn:microsoft.com/office/officeart/2005/8/layout/cycle1"/>
    <dgm:cxn modelId="{A01C5BC5-66BF-4E8D-830A-7B650693FFFF}" type="presParOf" srcId="{CB96599D-DE2D-4064-801D-B454E0913F34}" destId="{7F46E58E-30BF-4D36-B175-B532AA41A4D3}" srcOrd="8" destOrd="0" presId="urn:microsoft.com/office/officeart/2005/8/layout/cycle1"/>
  </dgm:cxnLst>
  <dgm:bg>
    <a:noFill/>
  </dgm:bg>
  <dgm:whole>
    <a:ln>
      <a:noFill/>
    </a:ln>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32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32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32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27E42C7-31DA-4251-B7F1-5F20C499D4B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27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27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7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27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8F35232-881E-4ECC-8740-D5CB51EA59F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31359B-D1F3-42FB-8BB1-C5E91338C237}" type="slidenum">
              <a:rPr lang="en-US"/>
              <a:pPr/>
              <a:t>1</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140FC4-74D3-4B6C-A5D4-D25A9062F46A}" type="slidenum">
              <a:rPr lang="en-US"/>
              <a:pPr/>
              <a:t>11</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r>
              <a:rPr lang="en-US"/>
              <a:t>If PLWHAs are worried about stigma and discrimination, they may also delay seeking early treatment (e.g., cotrimoxazole prophylaxis, TB diagnosis) because they worry about facing stigma in the health set-up. Seeking treatment at later stages of illness places more financial and care burden on the family and the individual. It also makes treating OIs more difficult.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50515D-11AB-4AEA-A1A6-113405613060}" type="slidenum">
              <a:rPr lang="en-US"/>
              <a:pPr/>
              <a:t>12</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r>
              <a:rPr lang="en-US"/>
              <a:t>The ICTC is often the first encounter site for PLWHAs with the health system. It is our attitudes here that will convince them whether to get tested or not, and whether to get treated or not.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00247D-2E75-474D-9DE9-F68E4480C789}" type="slidenum">
              <a:rPr lang="en-US"/>
              <a:pPr/>
              <a:t>13</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pPr marL="228600" indent="-228600"/>
            <a:r>
              <a:rPr lang="en-US"/>
              <a:t>As some of you have pointed out, some reasons why discrimination and stigma occur is because people are naturally afraid of getting HIV infection themselves. They don’t know how badly stigma affects the stigmatised person. Also they may have many misconceptions.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BE93F9-124B-4B37-AEC6-BBA6106F492C}" type="slidenum">
              <a:rPr lang="en-US"/>
              <a:pPr/>
              <a:t>14</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r>
              <a:rPr lang="en-US"/>
              <a:t>Staff in hospitals may wrongly believe that by labelling the PLWHA they will be able to take special precautions against getting infected themselves. But this is not going to be an effective solution because among the patients in the wards and out-patient departments, there might be people who are in the window period - that is people who were recently infected but who have not developed antibodies yet. The only way to be sure that we are keeping ourselves safe from infection is to practise the same biosafety measures with ALL clients. This is called Universal Safety Precautions. We will not be talking about this in detail in this workshop. But we recommend that you consult your workshop materials for more information.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11BFE1-2F01-40E8-8EC9-4ADA756FF242}" type="slidenum">
              <a:rPr lang="en-US"/>
              <a:pPr/>
              <a:t>15</a:t>
            </a:fld>
            <a:endParaRPr lang="en-US"/>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pPr marL="228600" indent="-228600"/>
            <a:r>
              <a:rPr lang="en-US"/>
              <a:t>The ICTC Operational Guidelines require the following precautions in the blood collection room and the laboratory – 2 places where a Health Care Personnel may be exposed to HIV-infected blood: gloves, using disposable syringes, hand-washing and safe disposal of sharps. e.g., discard disposable syringes in a puncture-resistant container after disinfection with bleach solution </a:t>
            </a:r>
          </a:p>
          <a:p>
            <a:pPr marL="228600" indent="-228600"/>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520648-54D5-4983-B279-679385C311AC}" type="slidenum">
              <a:rPr lang="en-US"/>
              <a:pPr/>
              <a:t>16</a:t>
            </a:fld>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r>
              <a:rPr lang="en-US"/>
              <a:t>Records of the supplies for Universal Safety Precautions such as gloves and pregnancy kits should also be maintained in the Stock register by the LT.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CB30A0-FA3D-4003-B5F6-01116F962A70}" type="slidenum">
              <a:rPr lang="en-US"/>
              <a:pPr/>
              <a:t>17</a:t>
            </a:fld>
            <a:endParaRPr lang="en-US"/>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r>
              <a:rPr lang="en-US"/>
              <a:t>Sometimes despite the best of efforts, health care personnel get exposed to infection in the course of their duty. While there is no vaccine against AIDS, there is a possibility of reducing the likelihood of being infected after exposure. This is called Post-Exposure Prophylaxis.  Basically it consists of taking anti-retroviral drugs in a specific combination within 2 hours of exposure. The upper limit is 72 hours.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6BA2A-EAA0-43C8-9E1F-ADBBAA15D3D5}" type="slidenum">
              <a:rPr lang="en-US"/>
              <a:pPr/>
              <a:t>18</a:t>
            </a:fld>
            <a:endParaRPr lang="en-US"/>
          </a:p>
        </p:txBody>
      </p:sp>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p:txBody>
          <a:bodyPr/>
          <a:lstStyle/>
          <a:p>
            <a:r>
              <a:rPr lang="en-US"/>
              <a:t>These are the steps in the NACO Policy on PEP. It includes first aid, counselling and laboratory investigations. It is important to note who is in charge of Post-Exposure Prophylaxis in your centre. Do you know who it is? If you do, please note their name in your list of Common Contacts in your handbook. If you do not know, you should find out. You can also display this information on your ICTC noticeboard so that it is easy to locate.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8A1D97-60C7-4896-B3AE-F0504F4EC63E}" type="slidenum">
              <a:rPr lang="en-US"/>
              <a:pPr/>
              <a:t>2</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US"/>
              <a:t>One of the major problems related to HIV/AIDS is stigma and discrimination. This is related to the fact that HIV/AIDS was first observed among groups whose behaviours we traditionally stigmatise or look down on such as gay people. From treating people as different from us, it is easy to blame them for their own behaviour, and to justify when we treat them in unfair ways.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792589-EA50-4C21-9227-47023BCC837E}" type="slidenum">
              <a:rPr lang="en-US"/>
              <a:pPr/>
              <a:t>3</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pPr marL="228600" indent="-228600"/>
            <a:r>
              <a:rPr lang="en-US"/>
              <a:t>Stigma related to HIV/AIDS means setting PLWHAs apart from our communities because of this negative characteristic, that is because they have AIDS. We also associate PLWHAs with indiscriminate sex and irresponsible or immoral behaviour. We believe they are different from us.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C3ECC3-ECF0-4957-A5AB-D6F4E8510E0A}" type="slidenum">
              <a:rPr lang="en-US"/>
              <a:pPr/>
              <a:t>4</a:t>
            </a:fld>
            <a:endParaRPr lang="en-US"/>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pPr marL="228600" indent="-228600"/>
            <a:r>
              <a:rPr lang="en-US"/>
              <a:t>Discrimination or treating PLWHAs unfairly or differently is the next step. Once we set people aside, it is easy to treat them differently. It is important to note that even if a person feels stigma towards another, she /he can decide to not act in a way that is unfair or discriminatory.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464956-6734-4CD3-8605-83431433F58E}" type="slidenum">
              <a:rPr lang="en-US"/>
              <a:pPr/>
              <a:t>5</a:t>
            </a:fld>
            <a:endParaRPr 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r>
              <a:rPr lang="en-US"/>
              <a:t>Here are some examples of stigma and discrimination in the hospital. When we think of discrimination, we think of people being fired from a job. But discrimination is of two types. Some are specific discriminatory actions like firing someone because they test positive for HIV on a routine workplace health check-up. Some are omissions such as delay in treating a person with HIV infection or changing a planned surgery when the person tests positive for HIV infection. Besides the things mentioned on this table and next table, have you heard of any other?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41AC0D-4435-4633-9ED9-9C8224D6B9DA}" type="slidenum">
              <a:rPr lang="en-US"/>
              <a:pPr/>
              <a:t>7</a:t>
            </a:fld>
            <a:endParaRPr lang="en-US"/>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r>
              <a:rPr lang="en-US"/>
              <a:t>One place where Health Care Personnel at the ICTC might display discriminatory behaviour is in the matter of obtaining informed consent. Here are the conditions for informed consent as noted in the Operational Guidelines. </a:t>
            </a:r>
          </a:p>
          <a:p>
            <a:r>
              <a:rPr lang="en-US"/>
              <a:t>Allow trainees time to read the slide. </a:t>
            </a:r>
          </a:p>
          <a:p>
            <a:r>
              <a:rPr lang="en-US"/>
              <a:t>Stress that it is important to make sure that clients at the ICTC understand what the test is about and the testing process, before obtaining consent – that is Consent or saying Yes is informed or fully explained and understood.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92E10D-C8FD-4414-B5DD-5C84266B0434}" type="slidenum">
              <a:rPr lang="en-US"/>
              <a:pPr/>
              <a:t>8</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pPr>
              <a:lnSpc>
                <a:spcPct val="90000"/>
              </a:lnSpc>
            </a:pPr>
            <a:r>
              <a:rPr lang="en-US" sz="1000"/>
              <a:t>A common question is how does provider initiated testing and counselling differ from mandatory testing of all patients in a health facility such as before surgery? </a:t>
            </a:r>
          </a:p>
          <a:p>
            <a:pPr>
              <a:lnSpc>
                <a:spcPct val="90000"/>
              </a:lnSpc>
            </a:pPr>
            <a:r>
              <a:rPr lang="en-US" sz="1000"/>
              <a:t>Allow time for trainees to give the answer.</a:t>
            </a:r>
          </a:p>
          <a:p>
            <a:pPr>
              <a:lnSpc>
                <a:spcPct val="90000"/>
              </a:lnSpc>
            </a:pPr>
            <a:r>
              <a:rPr lang="en-US" sz="1000"/>
              <a:t>1) Mandatory or universal testing for screening purposes is a stigmatizing and discriminatory practice of universal HIV testing. For instance, we may ask all pre-surgery patients to be tested for HIV not so much to provide clinical services to the patient but to take extra protective actions such as double gloving or to deny services. There is a difference between such testing and Provider-initiated testing. </a:t>
            </a:r>
          </a:p>
          <a:p>
            <a:pPr>
              <a:lnSpc>
                <a:spcPct val="90000"/>
              </a:lnSpc>
            </a:pPr>
            <a:r>
              <a:rPr lang="en-US" sz="1000"/>
              <a:t>The priority of Provider-initiated testing is to ensure that people who are most at risk have a chance to find out their sero-status. Universal testing for screening is done for the convenience of physicians who may falsely believe that they can protect themselves and their staff by taking special precautions with HIV-positive patients, or even denying services to HIV-positive patients. HCP may become more relaxed with HIV-negative patients not realizing that the person may be in the window period. </a:t>
            </a:r>
          </a:p>
          <a:p>
            <a:pPr>
              <a:lnSpc>
                <a:spcPct val="90000"/>
              </a:lnSpc>
            </a:pPr>
            <a:r>
              <a:rPr lang="en-US" sz="1000"/>
              <a:t>2) Such universal testing for the purposes of screening violates the principle of informed consent because such testing does not respect the patient’s right to “opt-out” from the testing process. Often it is unaccompanied by counselling and informed consent. Also, it will overwhelm the testing facilities and might mean that people who are actually infected experience a delay in knowing they are HIV infected, and in then seeking treatment. Apart from this is the legal and ethical issue of subjecting people to unnecessary medical procedures. NACO does not promote or approve of mandatory or compulsory HIV testing.</a:t>
            </a:r>
          </a:p>
          <a:p>
            <a:pPr>
              <a:lnSpc>
                <a:spcPct val="90000"/>
              </a:lnSpc>
            </a:pPr>
            <a:r>
              <a:rPr lang="en-US" sz="1000"/>
              <a:t>In contrast, Provider-initiated testing involves a routine offer to test, and offers the option to say no to being tested. It is not mandatory.</a:t>
            </a:r>
          </a:p>
          <a:p>
            <a:pPr>
              <a:lnSpc>
                <a:spcPct val="90000"/>
              </a:lnSpc>
            </a:pPr>
            <a:r>
              <a:rPr lang="en-US" sz="1000"/>
              <a:t>3) Mandatory testing for the purposes of screening will involve testing all patients. The mandate of the ICTC is NOT to test all people in the population. Provider-initiated testing and counselling involves a routine offer of counselling to people who are more vulnerable to HIV or who practice risk behaviour.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706B62-4704-41D9-A443-D5ACCC65DD90}" type="slidenum">
              <a:rPr lang="en-US"/>
              <a:pPr/>
              <a:t>9</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r>
              <a:rPr lang="en-US"/>
              <a:t>We have seen this slide before. It shows that there is a relation between prevention and care activities. There is a connection or a continuum between them. Prevention activities reduce the number of people infected and in turn reduce the need for future care. On the other hand, knowing that there are care and support activities, on the other hand, make HIV/AIDS visible in the community. Communities become more aware of the disease and individuals become more likely to take protective and preventive behaviour, as well as to go for testing.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BDF339-5434-4E8D-B5D3-CF13264BEDDF}" type="slidenum">
              <a:rPr lang="en-US"/>
              <a:pPr/>
              <a:t>10</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en-US"/>
              <a:t>But when there is stigma and discrimination, this affects this continuum. For instance, when there is a stigma associated with the illness, people who engage in risk behaviour try to avoid their personal worry by pointing to “other” groups instead of examining their own risky activities. They may delay going for an HIV test and this will lead to a delay in protective behaviours such as using a condom in all sexual encounters. These delays put the individual (and their sexual partners) at greater risk.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11618" name="Group 2"/>
          <p:cNvGrpSpPr>
            <a:grpSpLocks/>
          </p:cNvGrpSpPr>
          <p:nvPr/>
        </p:nvGrpSpPr>
        <p:grpSpPr bwMode="auto">
          <a:xfrm>
            <a:off x="0" y="0"/>
            <a:ext cx="5867400" cy="6858000"/>
            <a:chOff x="0" y="0"/>
            <a:chExt cx="3696" cy="4320"/>
          </a:xfrm>
        </p:grpSpPr>
        <p:sp>
          <p:nvSpPr>
            <p:cNvPr id="111619"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111620"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111621" name="Group 5"/>
          <p:cNvGrpSpPr>
            <a:grpSpLocks/>
          </p:cNvGrpSpPr>
          <p:nvPr/>
        </p:nvGrpSpPr>
        <p:grpSpPr bwMode="auto">
          <a:xfrm>
            <a:off x="3632200" y="4889500"/>
            <a:ext cx="4876800" cy="319088"/>
            <a:chOff x="2288" y="3080"/>
            <a:chExt cx="3072" cy="201"/>
          </a:xfrm>
        </p:grpSpPr>
        <p:sp>
          <p:nvSpPr>
            <p:cNvPr id="111622"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1623"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1116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11625"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111626" name="Rectangle 10"/>
          <p:cNvSpPr>
            <a:spLocks noGrp="1" noChangeArrowheads="1"/>
          </p:cNvSpPr>
          <p:nvPr>
            <p:ph type="ftr" sz="quarter" idx="3"/>
          </p:nvPr>
        </p:nvSpPr>
        <p:spPr/>
        <p:txBody>
          <a:bodyPr/>
          <a:lstStyle>
            <a:lvl1pPr algn="r">
              <a:defRPr/>
            </a:lvl1pPr>
          </a:lstStyle>
          <a:p>
            <a:r>
              <a:rPr lang="en-US"/>
              <a:t>ICTC Team Training</a:t>
            </a:r>
          </a:p>
        </p:txBody>
      </p:sp>
      <p:sp>
        <p:nvSpPr>
          <p:cNvPr id="111627" name="Rectangle 11"/>
          <p:cNvSpPr>
            <a:spLocks noGrp="1" noChangeArrowheads="1"/>
          </p:cNvSpPr>
          <p:nvPr>
            <p:ph type="sldNum" sz="quarter" idx="4"/>
          </p:nvPr>
        </p:nvSpPr>
        <p:spPr>
          <a:xfrm>
            <a:off x="76200" y="6248400"/>
            <a:ext cx="587375" cy="488950"/>
          </a:xfrm>
        </p:spPr>
        <p:txBody>
          <a:bodyPr anchorCtr="0"/>
          <a:lstStyle>
            <a:lvl1pPr>
              <a:defRPr/>
            </a:lvl1pPr>
          </a:lstStyle>
          <a:p>
            <a:fld id="{CF435878-3015-4A07-8201-B1D2CA73FEAC}" type="slidenum">
              <a:rPr lang="en-US"/>
              <a:pPr/>
              <a:t>‹#›</a:t>
            </a:fld>
            <a:endParaRPr lang="en-US"/>
          </a:p>
        </p:txBody>
      </p:sp>
      <p:sp>
        <p:nvSpPr>
          <p:cNvPr id="1116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D4D593A2-F014-4580-97C4-9B3F07124DB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4A6C76E6-EAC1-437C-B7D5-26D24231C8BA}"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62000" y="762000"/>
            <a:ext cx="7924800" cy="5324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2438400" y="6248400"/>
            <a:ext cx="2130425" cy="474663"/>
          </a:xfrm>
        </p:spPr>
        <p:txBody>
          <a:bodyPr/>
          <a:lstStyle>
            <a:lvl1pPr>
              <a:defRPr/>
            </a:lvl1pPr>
          </a:lstStyle>
          <a:p>
            <a:endParaRPr lang="en-US"/>
          </a:p>
        </p:txBody>
      </p:sp>
      <p:sp>
        <p:nvSpPr>
          <p:cNvPr id="4" name="Footer Placeholder 3"/>
          <p:cNvSpPr>
            <a:spLocks noGrp="1"/>
          </p:cNvSpPr>
          <p:nvPr>
            <p:ph type="ftr" sz="quarter" idx="11"/>
          </p:nvPr>
        </p:nvSpPr>
        <p:spPr>
          <a:xfrm>
            <a:off x="5791200" y="6248400"/>
            <a:ext cx="2897188" cy="474663"/>
          </a:xfrm>
        </p:spPr>
        <p:txBody>
          <a:bodyPr/>
          <a:lstStyle>
            <a:lvl1pPr>
              <a:defRPr/>
            </a:lvl1pPr>
          </a:lstStyle>
          <a:p>
            <a:r>
              <a:rPr lang="en-US"/>
              <a:t>ICTC Team Training</a:t>
            </a:r>
          </a:p>
        </p:txBody>
      </p:sp>
      <p:sp>
        <p:nvSpPr>
          <p:cNvPr id="5" name="Slide Number Placeholder 4"/>
          <p:cNvSpPr>
            <a:spLocks noGrp="1"/>
          </p:cNvSpPr>
          <p:nvPr>
            <p:ph type="sldNum" sz="quarter" idx="12"/>
          </p:nvPr>
        </p:nvSpPr>
        <p:spPr>
          <a:xfrm>
            <a:off x="84138" y="6242050"/>
            <a:ext cx="587375" cy="488950"/>
          </a:xfrm>
        </p:spPr>
        <p:txBody>
          <a:bodyPr/>
          <a:lstStyle>
            <a:lvl1pPr>
              <a:defRPr/>
            </a:lvl1pPr>
          </a:lstStyle>
          <a:p>
            <a:fld id="{6BECEB7F-D509-4E80-B783-9E464302EBB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E8962748-FEB4-4B89-B3F4-49B04E69066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0AE67FA9-ECEA-42CE-A3B7-6298A6BAA6B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9A412D24-4214-4988-AB57-763C8FEA312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ICTC Team Training</a:t>
            </a:r>
          </a:p>
        </p:txBody>
      </p:sp>
      <p:sp>
        <p:nvSpPr>
          <p:cNvPr id="9" name="Slide Number Placeholder 8"/>
          <p:cNvSpPr>
            <a:spLocks noGrp="1"/>
          </p:cNvSpPr>
          <p:nvPr>
            <p:ph type="sldNum" sz="quarter" idx="12"/>
          </p:nvPr>
        </p:nvSpPr>
        <p:spPr/>
        <p:txBody>
          <a:bodyPr/>
          <a:lstStyle>
            <a:lvl1pPr>
              <a:defRPr/>
            </a:lvl1pPr>
          </a:lstStyle>
          <a:p>
            <a:fld id="{011469C1-3E75-462F-A874-EE3A3B9DB1C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ICTC Team Training</a:t>
            </a:r>
          </a:p>
        </p:txBody>
      </p:sp>
      <p:sp>
        <p:nvSpPr>
          <p:cNvPr id="5" name="Slide Number Placeholder 4"/>
          <p:cNvSpPr>
            <a:spLocks noGrp="1"/>
          </p:cNvSpPr>
          <p:nvPr>
            <p:ph type="sldNum" sz="quarter" idx="12"/>
          </p:nvPr>
        </p:nvSpPr>
        <p:spPr/>
        <p:txBody>
          <a:bodyPr/>
          <a:lstStyle>
            <a:lvl1pPr>
              <a:defRPr/>
            </a:lvl1pPr>
          </a:lstStyle>
          <a:p>
            <a:fld id="{F5BD2C24-68A3-49D5-B713-C7305E27319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ICTC Team Training</a:t>
            </a:r>
          </a:p>
        </p:txBody>
      </p:sp>
      <p:sp>
        <p:nvSpPr>
          <p:cNvPr id="4" name="Slide Number Placeholder 3"/>
          <p:cNvSpPr>
            <a:spLocks noGrp="1"/>
          </p:cNvSpPr>
          <p:nvPr>
            <p:ph type="sldNum" sz="quarter" idx="12"/>
          </p:nvPr>
        </p:nvSpPr>
        <p:spPr/>
        <p:txBody>
          <a:bodyPr/>
          <a:lstStyle>
            <a:lvl1pPr>
              <a:defRPr/>
            </a:lvl1pPr>
          </a:lstStyle>
          <a:p>
            <a:fld id="{BA519E86-1A94-4A43-8E75-2362C1918D2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3CDD0FB2-E72D-46C2-A06B-1D4409165A9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23345F7E-78D4-4F85-8595-33313D3E0FD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0594" name="Group 2"/>
          <p:cNvGrpSpPr>
            <a:grpSpLocks/>
          </p:cNvGrpSpPr>
          <p:nvPr/>
        </p:nvGrpSpPr>
        <p:grpSpPr bwMode="auto">
          <a:xfrm>
            <a:off x="0" y="0"/>
            <a:ext cx="7620000" cy="6858000"/>
            <a:chOff x="0" y="0"/>
            <a:chExt cx="4800" cy="4320"/>
          </a:xfrm>
        </p:grpSpPr>
        <p:grpSp>
          <p:nvGrpSpPr>
            <p:cNvPr id="110595" name="Group 3"/>
            <p:cNvGrpSpPr>
              <a:grpSpLocks/>
            </p:cNvGrpSpPr>
            <p:nvPr userDrawn="1"/>
          </p:nvGrpSpPr>
          <p:grpSpPr bwMode="auto">
            <a:xfrm>
              <a:off x="0" y="0"/>
              <a:ext cx="2016" cy="4320"/>
              <a:chOff x="0" y="0"/>
              <a:chExt cx="2016" cy="4320"/>
            </a:xfrm>
          </p:grpSpPr>
          <p:sp>
            <p:nvSpPr>
              <p:cNvPr id="11059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11059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110598" name="Group 6"/>
            <p:cNvGrpSpPr>
              <a:grpSpLocks/>
            </p:cNvGrpSpPr>
            <p:nvPr/>
          </p:nvGrpSpPr>
          <p:grpSpPr bwMode="auto">
            <a:xfrm>
              <a:off x="144" y="1248"/>
              <a:ext cx="4656" cy="201"/>
              <a:chOff x="144" y="1248"/>
              <a:chExt cx="4656" cy="201"/>
            </a:xfrm>
          </p:grpSpPr>
          <p:sp>
            <p:nvSpPr>
              <p:cNvPr id="11059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060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110601"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0602"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603"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en-US"/>
          </a:p>
        </p:txBody>
      </p:sp>
      <p:sp>
        <p:nvSpPr>
          <p:cNvPr id="110604"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r>
              <a:rPr lang="en-US"/>
              <a:t>ICTC Team Training</a:t>
            </a:r>
          </a:p>
        </p:txBody>
      </p:sp>
      <p:sp>
        <p:nvSpPr>
          <p:cNvPr id="11060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D31A3AB9-F808-45B7-956D-C5CD402C8B3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hf hdr="0" dt="0"/>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noGrp="1" noChangeArrowheads="1"/>
          </p:cNvSpPr>
          <p:nvPr>
            <p:ph type="ftr" sz="quarter" idx="3"/>
          </p:nvPr>
        </p:nvSpPr>
        <p:spPr/>
        <p:txBody>
          <a:bodyPr/>
          <a:lstStyle/>
          <a:p>
            <a:r>
              <a:rPr lang="en-US"/>
              <a:t>ICTC Team Training</a:t>
            </a:r>
          </a:p>
        </p:txBody>
      </p:sp>
      <p:sp>
        <p:nvSpPr>
          <p:cNvPr id="4" name="Rectangle 11"/>
          <p:cNvSpPr>
            <a:spLocks noGrp="1" noChangeArrowheads="1"/>
          </p:cNvSpPr>
          <p:nvPr>
            <p:ph type="sldNum" sz="quarter" idx="4"/>
          </p:nvPr>
        </p:nvSpPr>
        <p:spPr/>
        <p:txBody>
          <a:bodyPr/>
          <a:lstStyle/>
          <a:p>
            <a:fld id="{CC7C521F-B19F-424B-9373-D5F9BD9D64E7}" type="slidenum">
              <a:rPr lang="en-US"/>
              <a:pPr/>
              <a:t>1</a:t>
            </a:fld>
            <a:endParaRPr lang="en-US"/>
          </a:p>
        </p:txBody>
      </p:sp>
      <p:sp>
        <p:nvSpPr>
          <p:cNvPr id="2050" name="AutoShape 2"/>
          <p:cNvSpPr>
            <a:spLocks noGrp="1" noChangeArrowheads="1"/>
          </p:cNvSpPr>
          <p:nvPr>
            <p:ph type="ctrTitle"/>
          </p:nvPr>
        </p:nvSpPr>
        <p:spPr/>
        <p:txBody>
          <a:bodyPr/>
          <a:lstStyle/>
          <a:p>
            <a:r>
              <a:rPr lang="en-US" b="0" dirty="0" smtClean="0">
                <a:latin typeface="Kruti Dev 016" pitchFamily="2" charset="0"/>
              </a:rPr>
              <a:t>dyad </a:t>
            </a:r>
            <a:r>
              <a:rPr lang="en-US" b="0" dirty="0" err="1" smtClean="0">
                <a:latin typeface="Kruti Dev 016" pitchFamily="2" charset="0"/>
              </a:rPr>
              <a:t>vkSj</a:t>
            </a:r>
            <a:r>
              <a:rPr lang="en-US" b="0" dirty="0" smtClean="0">
                <a:latin typeface="Kruti Dev 016" pitchFamily="2" charset="0"/>
              </a:rPr>
              <a:t> </a:t>
            </a:r>
            <a:r>
              <a:rPr lang="en-US" b="0" dirty="0" err="1" smtClean="0">
                <a:latin typeface="Kruti Dev 016" pitchFamily="2" charset="0"/>
              </a:rPr>
              <a:t>HksnHkko</a:t>
            </a:r>
            <a:r>
              <a:rPr lang="en-US" b="0" dirty="0" smtClean="0">
                <a:latin typeface="Kruti Dev 016" pitchFamily="2" charset="0"/>
              </a:rPr>
              <a:t> </a:t>
            </a:r>
            <a:r>
              <a:rPr lang="en-US" b="0" dirty="0" err="1" smtClean="0">
                <a:latin typeface="Kruti Dev 016" pitchFamily="2" charset="0"/>
              </a:rPr>
              <a:t>ds</a:t>
            </a:r>
            <a:r>
              <a:rPr lang="en-US" b="0" dirty="0" smtClean="0">
                <a:latin typeface="Kruti Dev 016" pitchFamily="2" charset="0"/>
              </a:rPr>
              <a:t> </a:t>
            </a:r>
            <a:r>
              <a:rPr lang="en-US" b="0" dirty="0" err="1" smtClean="0">
                <a:latin typeface="Kruti Dev 016" pitchFamily="2" charset="0"/>
              </a:rPr>
              <a:t>lkFk</a:t>
            </a:r>
            <a:r>
              <a:rPr lang="en-US" b="0" dirty="0" smtClean="0">
                <a:latin typeface="Kruti Dev 016" pitchFamily="2" charset="0"/>
              </a:rPr>
              <a:t> </a:t>
            </a:r>
            <a:r>
              <a:rPr lang="en-US" b="0" dirty="0" err="1" smtClean="0">
                <a:latin typeface="Kruti Dev 016" pitchFamily="2" charset="0"/>
              </a:rPr>
              <a:t>rkyesy</a:t>
            </a:r>
            <a:r>
              <a:rPr lang="en-US" b="0" dirty="0" smtClean="0">
                <a:latin typeface="Kruti Dev 016" pitchFamily="2" charset="0"/>
              </a:rPr>
              <a:t> o </a:t>
            </a:r>
            <a:r>
              <a:rPr lang="en-US" b="0" dirty="0" err="1" smtClean="0">
                <a:latin typeface="Kruti Dev 016" pitchFamily="2" charset="0"/>
              </a:rPr>
              <a:t>izca</a:t>
            </a:r>
            <a:r>
              <a:rPr lang="en-US" b="0" dirty="0" smtClean="0">
                <a:latin typeface="Kruti Dev 016" pitchFamily="2" charset="0"/>
              </a:rPr>
              <a:t>/k</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5184CE27-6943-47B4-A12F-DA294AA39FFA}" type="slidenum">
              <a:rPr lang="en-US"/>
              <a:pPr/>
              <a:t>10</a:t>
            </a:fld>
            <a:endParaRPr lang="en-US"/>
          </a:p>
        </p:txBody>
      </p:sp>
      <p:sp>
        <p:nvSpPr>
          <p:cNvPr id="120834" name="AutoShape 2"/>
          <p:cNvSpPr>
            <a:spLocks noGrp="1" noChangeArrowheads="1"/>
          </p:cNvSpPr>
          <p:nvPr>
            <p:ph type="title"/>
          </p:nvPr>
        </p:nvSpPr>
        <p:spPr/>
        <p:txBody>
          <a:bodyPr/>
          <a:lstStyle/>
          <a:p>
            <a:pPr algn="ctr"/>
            <a:r>
              <a:rPr lang="en-US" dirty="0" smtClean="0">
                <a:latin typeface="Kruti Dev 016" pitchFamily="2" charset="0"/>
              </a:rPr>
              <a:t>ns[</a:t>
            </a:r>
            <a:r>
              <a:rPr lang="en-US" dirty="0" err="1" smtClean="0">
                <a:latin typeface="Kruti Dev 016" pitchFamily="2" charset="0"/>
              </a:rPr>
              <a:t>kHkky</a:t>
            </a:r>
            <a:r>
              <a:rPr lang="en-US" dirty="0" smtClean="0">
                <a:latin typeface="Kruti Dev 016" pitchFamily="2" charset="0"/>
              </a:rPr>
              <a:t> </a:t>
            </a:r>
            <a:r>
              <a:rPr lang="en-US" dirty="0" err="1" smtClean="0">
                <a:latin typeface="Kruti Dev 016" pitchFamily="2" charset="0"/>
              </a:rPr>
              <a:t>vkSj</a:t>
            </a:r>
            <a:r>
              <a:rPr lang="en-US" dirty="0" smtClean="0">
                <a:latin typeface="Kruti Dev 016" pitchFamily="2" charset="0"/>
              </a:rPr>
              <a:t> </a:t>
            </a:r>
            <a:r>
              <a:rPr lang="en-US" dirty="0" err="1" smtClean="0">
                <a:latin typeface="Kruti Dev 016" pitchFamily="2" charset="0"/>
              </a:rPr>
              <a:t>jksdFkke</a:t>
            </a:r>
            <a:r>
              <a:rPr lang="en-US" dirty="0" smtClean="0">
                <a:latin typeface="Kruti Dev 016" pitchFamily="2" charset="0"/>
              </a:rPr>
              <a:t> </a:t>
            </a:r>
            <a:r>
              <a:rPr lang="en-US" dirty="0" err="1" smtClean="0">
                <a:latin typeface="Kruti Dev 016" pitchFamily="2" charset="0"/>
              </a:rPr>
              <a:t>ds</a:t>
            </a:r>
            <a:r>
              <a:rPr lang="en-US" dirty="0" smtClean="0">
                <a:latin typeface="Kruti Dev 016" pitchFamily="2" charset="0"/>
              </a:rPr>
              <a:t> </a:t>
            </a:r>
            <a:r>
              <a:rPr lang="en-US" dirty="0" err="1" smtClean="0">
                <a:latin typeface="Kruti Dev 016" pitchFamily="2" charset="0"/>
              </a:rPr>
              <a:t>chp</a:t>
            </a:r>
            <a:r>
              <a:rPr lang="en-US" dirty="0" smtClean="0">
                <a:latin typeface="Kruti Dev 016" pitchFamily="2" charset="0"/>
              </a:rPr>
              <a:t> </a:t>
            </a:r>
            <a:r>
              <a:rPr lang="en-US" dirty="0" err="1" smtClean="0">
                <a:latin typeface="Kruti Dev 016" pitchFamily="2" charset="0"/>
              </a:rPr>
              <a:t>lkrR</a:t>
            </a:r>
            <a:r>
              <a:rPr lang="en-US" dirty="0" smtClean="0">
                <a:latin typeface="Kruti Dev 016" pitchFamily="2" charset="0"/>
              </a:rPr>
              <a:t>;&amp; dyad </a:t>
            </a:r>
            <a:r>
              <a:rPr lang="en-US" dirty="0" err="1" smtClean="0">
                <a:latin typeface="Kruti Dev 016" pitchFamily="2" charset="0"/>
              </a:rPr>
              <a:t>dk</a:t>
            </a:r>
            <a:r>
              <a:rPr lang="en-US" dirty="0" smtClean="0">
                <a:latin typeface="Kruti Dev 016" pitchFamily="2" charset="0"/>
              </a:rPr>
              <a:t> </a:t>
            </a:r>
            <a:r>
              <a:rPr lang="en-US" dirty="0" err="1" smtClean="0">
                <a:latin typeface="Kruti Dev 016" pitchFamily="2" charset="0"/>
              </a:rPr>
              <a:t>izHkko</a:t>
            </a:r>
            <a:endParaRPr lang="en-US" sz="2800" dirty="0"/>
          </a:p>
        </p:txBody>
      </p:sp>
      <p:pic>
        <p:nvPicPr>
          <p:cNvPr id="120854" name="Picture 22" descr="cont-stig1"/>
          <p:cNvPicPr>
            <a:picLocks noGrp="1" noChangeAspect="1" noChangeArrowheads="1"/>
          </p:cNvPicPr>
          <p:nvPr>
            <p:ph idx="1"/>
          </p:nvPr>
        </p:nvPicPr>
        <p:blipFill>
          <a:blip r:embed="rId3" cstate="print"/>
          <a:srcRect/>
          <a:stretch>
            <a:fillRect/>
          </a:stretch>
        </p:blipFill>
        <p:spPr>
          <a:xfrm>
            <a:off x="2743200" y="1905000"/>
            <a:ext cx="5294313" cy="4319588"/>
          </a:xfrm>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67B5E819-D58C-4E0A-AFC4-F0C1F9A1E07A}" type="slidenum">
              <a:rPr lang="en-US"/>
              <a:pPr/>
              <a:t>11</a:t>
            </a:fld>
            <a:endParaRPr lang="en-US"/>
          </a:p>
        </p:txBody>
      </p:sp>
      <p:sp>
        <p:nvSpPr>
          <p:cNvPr id="122882" name="AutoShape 2"/>
          <p:cNvSpPr>
            <a:spLocks noGrp="1" noChangeArrowheads="1"/>
          </p:cNvSpPr>
          <p:nvPr>
            <p:ph type="title"/>
          </p:nvPr>
        </p:nvSpPr>
        <p:spPr/>
        <p:txBody>
          <a:bodyPr/>
          <a:lstStyle/>
          <a:p>
            <a:pPr algn="ctr"/>
            <a:r>
              <a:rPr lang="en-US" dirty="0" smtClean="0">
                <a:latin typeface="Kruti Dev 016" pitchFamily="2" charset="0"/>
              </a:rPr>
              <a:t>ns[</a:t>
            </a:r>
            <a:r>
              <a:rPr lang="en-US" dirty="0" err="1" smtClean="0">
                <a:latin typeface="Kruti Dev 016" pitchFamily="2" charset="0"/>
              </a:rPr>
              <a:t>kHkky</a:t>
            </a:r>
            <a:r>
              <a:rPr lang="en-US" dirty="0" smtClean="0">
                <a:latin typeface="Kruti Dev 016" pitchFamily="2" charset="0"/>
              </a:rPr>
              <a:t> </a:t>
            </a:r>
            <a:r>
              <a:rPr lang="en-US" dirty="0" err="1" smtClean="0">
                <a:latin typeface="Kruti Dev 016" pitchFamily="2" charset="0"/>
              </a:rPr>
              <a:t>vkSj</a:t>
            </a:r>
            <a:r>
              <a:rPr lang="en-US" dirty="0" smtClean="0">
                <a:latin typeface="Kruti Dev 016" pitchFamily="2" charset="0"/>
              </a:rPr>
              <a:t> </a:t>
            </a:r>
            <a:r>
              <a:rPr lang="en-US" dirty="0" err="1" smtClean="0">
                <a:latin typeface="Kruti Dev 016" pitchFamily="2" charset="0"/>
              </a:rPr>
              <a:t>jksdFkke</a:t>
            </a:r>
            <a:r>
              <a:rPr lang="en-US" dirty="0" smtClean="0">
                <a:latin typeface="Kruti Dev 016" pitchFamily="2" charset="0"/>
              </a:rPr>
              <a:t> </a:t>
            </a:r>
            <a:r>
              <a:rPr lang="en-US" dirty="0" err="1" smtClean="0">
                <a:latin typeface="Kruti Dev 016" pitchFamily="2" charset="0"/>
              </a:rPr>
              <a:t>ds</a:t>
            </a:r>
            <a:r>
              <a:rPr lang="en-US" dirty="0" smtClean="0">
                <a:latin typeface="Kruti Dev 016" pitchFamily="2" charset="0"/>
              </a:rPr>
              <a:t> </a:t>
            </a:r>
            <a:r>
              <a:rPr lang="en-US" dirty="0" err="1" smtClean="0">
                <a:latin typeface="Kruti Dev 016" pitchFamily="2" charset="0"/>
              </a:rPr>
              <a:t>chp</a:t>
            </a:r>
            <a:r>
              <a:rPr lang="en-US" dirty="0" smtClean="0">
                <a:latin typeface="Kruti Dev 016" pitchFamily="2" charset="0"/>
              </a:rPr>
              <a:t> </a:t>
            </a:r>
            <a:r>
              <a:rPr lang="en-US" dirty="0" err="1" smtClean="0">
                <a:latin typeface="Kruti Dev 016" pitchFamily="2" charset="0"/>
              </a:rPr>
              <a:t>lkrR</a:t>
            </a:r>
            <a:r>
              <a:rPr lang="en-US" dirty="0" smtClean="0">
                <a:latin typeface="Kruti Dev 016" pitchFamily="2" charset="0"/>
              </a:rPr>
              <a:t>;&amp; dyad </a:t>
            </a:r>
            <a:r>
              <a:rPr lang="en-US" dirty="0" err="1" smtClean="0">
                <a:latin typeface="Kruti Dev 016" pitchFamily="2" charset="0"/>
              </a:rPr>
              <a:t>dk</a:t>
            </a:r>
            <a:r>
              <a:rPr lang="en-US" dirty="0" smtClean="0">
                <a:latin typeface="Kruti Dev 016" pitchFamily="2" charset="0"/>
              </a:rPr>
              <a:t> </a:t>
            </a:r>
            <a:r>
              <a:rPr lang="en-US" dirty="0" err="1" smtClean="0">
                <a:latin typeface="Kruti Dev 016" pitchFamily="2" charset="0"/>
              </a:rPr>
              <a:t>izHkko</a:t>
            </a:r>
            <a:endParaRPr lang="en-US" dirty="0"/>
          </a:p>
        </p:txBody>
      </p:sp>
      <p:pic>
        <p:nvPicPr>
          <p:cNvPr id="122903" name="Picture 23" descr="cont-stig2"/>
          <p:cNvPicPr>
            <a:picLocks noGrp="1" noChangeAspect="1" noChangeArrowheads="1"/>
          </p:cNvPicPr>
          <p:nvPr>
            <p:ph idx="1"/>
          </p:nvPr>
        </p:nvPicPr>
        <p:blipFill>
          <a:blip r:embed="rId3" cstate="print"/>
          <a:srcRect/>
          <a:stretch>
            <a:fillRect/>
          </a:stretch>
        </p:blipFill>
        <p:spPr>
          <a:xfrm>
            <a:off x="2819400" y="1981200"/>
            <a:ext cx="4800600" cy="3917950"/>
          </a:xfrm>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010566AE-EFEC-49CF-B014-C2B52C2A45FA}" type="slidenum">
              <a:rPr lang="en-US"/>
              <a:pPr/>
              <a:t>12</a:t>
            </a:fld>
            <a:endParaRPr lang="en-US"/>
          </a:p>
        </p:txBody>
      </p:sp>
      <p:sp>
        <p:nvSpPr>
          <p:cNvPr id="124930" name="AutoShape 2"/>
          <p:cNvSpPr>
            <a:spLocks noGrp="1" noChangeArrowheads="1"/>
          </p:cNvSpPr>
          <p:nvPr>
            <p:ph type="title"/>
          </p:nvPr>
        </p:nvSpPr>
        <p:spPr/>
        <p:txBody>
          <a:bodyPr/>
          <a:lstStyle/>
          <a:p>
            <a:pPr algn="ctr"/>
            <a:r>
              <a:rPr lang="en-US" dirty="0" smtClean="0">
                <a:latin typeface="Kruti Dev 016" pitchFamily="2" charset="0"/>
              </a:rPr>
              <a:t>ns[</a:t>
            </a:r>
            <a:r>
              <a:rPr lang="en-US" dirty="0" err="1" smtClean="0">
                <a:latin typeface="Kruti Dev 016" pitchFamily="2" charset="0"/>
              </a:rPr>
              <a:t>kHkky</a:t>
            </a:r>
            <a:r>
              <a:rPr lang="en-US" dirty="0" smtClean="0">
                <a:latin typeface="Kruti Dev 016" pitchFamily="2" charset="0"/>
              </a:rPr>
              <a:t> </a:t>
            </a:r>
            <a:r>
              <a:rPr lang="en-US" dirty="0" err="1" smtClean="0">
                <a:latin typeface="Kruti Dev 016" pitchFamily="2" charset="0"/>
              </a:rPr>
              <a:t>vkSj</a:t>
            </a:r>
            <a:r>
              <a:rPr lang="en-US" dirty="0" smtClean="0">
                <a:latin typeface="Kruti Dev 016" pitchFamily="2" charset="0"/>
              </a:rPr>
              <a:t> </a:t>
            </a:r>
            <a:r>
              <a:rPr lang="en-US" dirty="0" err="1" smtClean="0">
                <a:latin typeface="Kruti Dev 016" pitchFamily="2" charset="0"/>
              </a:rPr>
              <a:t>jksdFkke</a:t>
            </a:r>
            <a:r>
              <a:rPr lang="en-US" dirty="0" smtClean="0">
                <a:latin typeface="Kruti Dev 016" pitchFamily="2" charset="0"/>
              </a:rPr>
              <a:t> </a:t>
            </a:r>
            <a:r>
              <a:rPr lang="en-US" dirty="0" err="1" smtClean="0">
                <a:latin typeface="Kruti Dev 016" pitchFamily="2" charset="0"/>
              </a:rPr>
              <a:t>ds</a:t>
            </a:r>
            <a:r>
              <a:rPr lang="en-US" dirty="0" smtClean="0">
                <a:latin typeface="Kruti Dev 016" pitchFamily="2" charset="0"/>
              </a:rPr>
              <a:t> </a:t>
            </a:r>
            <a:r>
              <a:rPr lang="en-US" dirty="0" err="1" smtClean="0">
                <a:latin typeface="Kruti Dev 016" pitchFamily="2" charset="0"/>
              </a:rPr>
              <a:t>chp</a:t>
            </a:r>
            <a:r>
              <a:rPr lang="en-US" dirty="0" smtClean="0">
                <a:latin typeface="Kruti Dev 016" pitchFamily="2" charset="0"/>
              </a:rPr>
              <a:t> </a:t>
            </a:r>
            <a:r>
              <a:rPr lang="en-US" dirty="0" err="1" smtClean="0">
                <a:latin typeface="Kruti Dev 016" pitchFamily="2" charset="0"/>
              </a:rPr>
              <a:t>lkrR</a:t>
            </a:r>
            <a:r>
              <a:rPr lang="en-US" dirty="0" smtClean="0">
                <a:latin typeface="Kruti Dev 016" pitchFamily="2" charset="0"/>
              </a:rPr>
              <a:t>;&amp; dyad </a:t>
            </a:r>
            <a:r>
              <a:rPr lang="en-US" dirty="0" err="1" smtClean="0">
                <a:latin typeface="Kruti Dev 016" pitchFamily="2" charset="0"/>
              </a:rPr>
              <a:t>dk</a:t>
            </a:r>
            <a:r>
              <a:rPr lang="en-US" dirty="0" smtClean="0">
                <a:latin typeface="Kruti Dev 016" pitchFamily="2" charset="0"/>
              </a:rPr>
              <a:t> </a:t>
            </a:r>
            <a:r>
              <a:rPr lang="en-US" dirty="0" err="1" smtClean="0">
                <a:latin typeface="Kruti Dev 016" pitchFamily="2" charset="0"/>
              </a:rPr>
              <a:t>izHkko</a:t>
            </a:r>
            <a:endParaRPr lang="en-US" dirty="0"/>
          </a:p>
        </p:txBody>
      </p:sp>
      <p:pic>
        <p:nvPicPr>
          <p:cNvPr id="124952" name="Picture 24" descr="cont-stig3"/>
          <p:cNvPicPr>
            <a:picLocks noGrp="1" noChangeAspect="1" noChangeArrowheads="1"/>
          </p:cNvPicPr>
          <p:nvPr>
            <p:ph idx="1"/>
          </p:nvPr>
        </p:nvPicPr>
        <p:blipFill>
          <a:blip r:embed="rId3" cstate="print"/>
          <a:srcRect/>
          <a:stretch>
            <a:fillRect/>
          </a:stretch>
        </p:blipFill>
        <p:spPr>
          <a:xfrm>
            <a:off x="2514600" y="1981200"/>
            <a:ext cx="5065713" cy="4133850"/>
          </a:xfrm>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5F55A3EF-BF52-4867-8E55-134F5BF30DD4}" type="slidenum">
              <a:rPr lang="en-US"/>
              <a:pPr/>
              <a:t>13</a:t>
            </a:fld>
            <a:endParaRPr lang="en-US"/>
          </a:p>
        </p:txBody>
      </p:sp>
      <p:sp>
        <p:nvSpPr>
          <p:cNvPr id="126978" name="AutoShape 2"/>
          <p:cNvSpPr>
            <a:spLocks noGrp="1" noChangeArrowheads="1"/>
          </p:cNvSpPr>
          <p:nvPr>
            <p:ph type="title"/>
          </p:nvPr>
        </p:nvSpPr>
        <p:spPr/>
        <p:txBody>
          <a:bodyPr/>
          <a:lstStyle/>
          <a:p>
            <a:pPr algn="ctr"/>
            <a:r>
              <a:rPr lang="en-US" sz="4000" dirty="0" err="1" smtClean="0">
                <a:latin typeface="Kruti Dev 016" pitchFamily="2" charset="0"/>
              </a:rPr>
              <a:t>ge</a:t>
            </a:r>
            <a:r>
              <a:rPr lang="en-US" sz="4000" dirty="0" smtClean="0">
                <a:latin typeface="Kruti Dev 016" pitchFamily="2" charset="0"/>
              </a:rPr>
              <a:t> </a:t>
            </a:r>
            <a:r>
              <a:rPr lang="en-US" sz="4000" dirty="0" err="1" smtClean="0">
                <a:latin typeface="Kruti Dev 016" pitchFamily="2" charset="0"/>
              </a:rPr>
              <a:t>yksx</a:t>
            </a:r>
            <a:r>
              <a:rPr lang="en-US" sz="4000" dirty="0" smtClean="0">
                <a:latin typeface="Kruti Dev 016" pitchFamily="2" charset="0"/>
              </a:rPr>
              <a:t> dyad o </a:t>
            </a:r>
            <a:r>
              <a:rPr lang="en-US" sz="4000" dirty="0" err="1" smtClean="0">
                <a:latin typeface="Kruti Dev 016" pitchFamily="2" charset="0"/>
              </a:rPr>
              <a:t>HksnHkko</a:t>
            </a:r>
            <a:r>
              <a:rPr lang="en-US" sz="4000" dirty="0" smtClean="0">
                <a:latin typeface="Kruti Dev 016" pitchFamily="2" charset="0"/>
              </a:rPr>
              <a:t> </a:t>
            </a:r>
            <a:r>
              <a:rPr lang="en-US" sz="4000" dirty="0" err="1" smtClean="0">
                <a:latin typeface="Kruti Dev 016" pitchFamily="2" charset="0"/>
              </a:rPr>
              <a:t>D;ksa</a:t>
            </a:r>
            <a:r>
              <a:rPr lang="en-US" sz="4000" dirty="0" smtClean="0">
                <a:latin typeface="Kruti Dev 016" pitchFamily="2" charset="0"/>
              </a:rPr>
              <a:t> </a:t>
            </a:r>
            <a:r>
              <a:rPr lang="en-US" sz="4000" dirty="0" err="1" smtClean="0">
                <a:latin typeface="Kruti Dev 016" pitchFamily="2" charset="0"/>
              </a:rPr>
              <a:t>viukrs</a:t>
            </a:r>
            <a:r>
              <a:rPr lang="en-US" sz="4000" dirty="0" smtClean="0">
                <a:latin typeface="Kruti Dev 016" pitchFamily="2" charset="0"/>
              </a:rPr>
              <a:t> </a:t>
            </a:r>
            <a:r>
              <a:rPr lang="en-US" sz="4000" dirty="0" err="1" smtClean="0">
                <a:latin typeface="Kruti Dev 016" pitchFamily="2" charset="0"/>
              </a:rPr>
              <a:t>gSa</a:t>
            </a:r>
            <a:r>
              <a:rPr lang="en-US" sz="4000" dirty="0" smtClean="0">
                <a:latin typeface="Kruti Dev 016" pitchFamily="2" charset="0"/>
              </a:rPr>
              <a:t> A</a:t>
            </a:r>
            <a:endParaRPr lang="en-US" sz="3200" b="0" dirty="0"/>
          </a:p>
        </p:txBody>
      </p:sp>
      <p:sp>
        <p:nvSpPr>
          <p:cNvPr id="126979" name="Rectangle 3"/>
          <p:cNvSpPr>
            <a:spLocks noGrp="1" noChangeArrowheads="1"/>
          </p:cNvSpPr>
          <p:nvPr>
            <p:ph type="body" idx="1"/>
          </p:nvPr>
        </p:nvSpPr>
        <p:spPr/>
        <p:txBody>
          <a:bodyPr/>
          <a:lstStyle/>
          <a:p>
            <a:pPr marL="3175" indent="-3175">
              <a:buNone/>
            </a:pPr>
            <a:r>
              <a:rPr lang="en-IN" sz="3200" dirty="0" smtClean="0">
                <a:latin typeface="Kruti Dev 016" pitchFamily="2" charset="0"/>
              </a:rPr>
              <a:t>dyad </a:t>
            </a:r>
            <a:r>
              <a:rPr lang="en-IN" sz="3200" dirty="0" err="1" smtClean="0">
                <a:latin typeface="Kruti Dev 016" pitchFamily="2" charset="0"/>
              </a:rPr>
              <a:t>vkSj</a:t>
            </a:r>
            <a:r>
              <a:rPr lang="en-IN" sz="3200" dirty="0" smtClean="0">
                <a:latin typeface="Kruti Dev 016" pitchFamily="2" charset="0"/>
              </a:rPr>
              <a:t> </a:t>
            </a:r>
            <a:r>
              <a:rPr lang="en-IN" sz="3200" dirty="0" err="1" smtClean="0">
                <a:latin typeface="Kruti Dev 016" pitchFamily="2" charset="0"/>
              </a:rPr>
              <a:t>HksnHkko</a:t>
            </a:r>
            <a:r>
              <a:rPr lang="en-IN" sz="3200" dirty="0" smtClean="0">
                <a:latin typeface="Kruti Dev 016" pitchFamily="2" charset="0"/>
              </a:rPr>
              <a:t> 3 </a:t>
            </a:r>
            <a:r>
              <a:rPr lang="en-IN" sz="3200" dirty="0" err="1" smtClean="0">
                <a:latin typeface="Kruti Dev 016" pitchFamily="2" charset="0"/>
              </a:rPr>
              <a:t>dkj.kksa</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gksrk</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%&amp;</a:t>
            </a:r>
            <a:endParaRPr lang="en-US" sz="3200" dirty="0" smtClean="0">
              <a:latin typeface="Kruti Dev 016" pitchFamily="2" charset="0"/>
            </a:endParaRPr>
          </a:p>
          <a:p>
            <a:pPr lvl="0"/>
            <a:r>
              <a:rPr lang="en-US" sz="3200" dirty="0" err="1" smtClean="0">
                <a:latin typeface="Kruti Dev 016" pitchFamily="2" charset="0"/>
              </a:rPr>
              <a:t>bl</a:t>
            </a:r>
            <a:r>
              <a:rPr lang="en-US" sz="3200" dirty="0" smtClean="0">
                <a:latin typeface="Kruti Dev 016" pitchFamily="2" charset="0"/>
              </a:rPr>
              <a:t> </a:t>
            </a:r>
            <a:r>
              <a:rPr lang="en-US" sz="3200" dirty="0" err="1" smtClean="0">
                <a:latin typeface="Kruti Dev 016" pitchFamily="2" charset="0"/>
              </a:rPr>
              <a:t>ckr</a:t>
            </a:r>
            <a:r>
              <a:rPr lang="en-US" sz="3200" dirty="0" smtClean="0">
                <a:latin typeface="Kruti Dev 016" pitchFamily="2" charset="0"/>
              </a:rPr>
              <a:t> dh </a:t>
            </a:r>
            <a:r>
              <a:rPr lang="en-US" sz="3200" dirty="0" err="1" smtClean="0">
                <a:latin typeface="Kruti Dev 016" pitchFamily="2" charset="0"/>
              </a:rPr>
              <a:t>tkudkjh</a:t>
            </a:r>
            <a:r>
              <a:rPr lang="en-US" sz="3200" dirty="0" smtClean="0">
                <a:latin typeface="Kruti Dev 016" pitchFamily="2" charset="0"/>
              </a:rPr>
              <a:t> u </a:t>
            </a:r>
            <a:r>
              <a:rPr lang="en-US" sz="3200" dirty="0" err="1" smtClean="0">
                <a:latin typeface="Kruti Dev 016" pitchFamily="2" charset="0"/>
              </a:rPr>
              <a:t>gksuk</a:t>
            </a:r>
            <a:r>
              <a:rPr lang="en-US" sz="3200" dirty="0" smtClean="0">
                <a:latin typeface="Kruti Dev 016" pitchFamily="2" charset="0"/>
              </a:rPr>
              <a:t> </a:t>
            </a:r>
            <a:r>
              <a:rPr lang="en-US" sz="3200" dirty="0" err="1" smtClean="0">
                <a:latin typeface="Kruti Dev 016" pitchFamily="2" charset="0"/>
              </a:rPr>
              <a:t>fd</a:t>
            </a:r>
            <a:r>
              <a:rPr lang="en-US" sz="3200" dirty="0" smtClean="0">
                <a:latin typeface="Kruti Dev 016" pitchFamily="2" charset="0"/>
              </a:rPr>
              <a:t> </a:t>
            </a:r>
            <a:r>
              <a:rPr lang="en-US" sz="3200" dirty="0" err="1" smtClean="0">
                <a:latin typeface="Kruti Dev 016" pitchFamily="2" charset="0"/>
              </a:rPr>
              <a:t>fdl</a:t>
            </a:r>
            <a:r>
              <a:rPr lang="en-US" sz="3200" dirty="0" smtClean="0">
                <a:latin typeface="Kruti Dev 016" pitchFamily="2" charset="0"/>
              </a:rPr>
              <a:t> </a:t>
            </a:r>
            <a:r>
              <a:rPr lang="en-US" sz="3200" dirty="0" err="1" smtClean="0">
                <a:latin typeface="Kruti Dev 016" pitchFamily="2" charset="0"/>
              </a:rPr>
              <a:t>izdkj</a:t>
            </a:r>
            <a:r>
              <a:rPr lang="en-US" sz="3200" dirty="0" smtClean="0">
                <a:latin typeface="Kruti Dev 016" pitchFamily="2" charset="0"/>
              </a:rPr>
              <a:t> dyad ,p-</a:t>
            </a:r>
            <a:r>
              <a:rPr lang="en-US" sz="3200" dirty="0" err="1" smtClean="0">
                <a:latin typeface="Kruti Dev 016" pitchFamily="2" charset="0"/>
              </a:rPr>
              <a:t>vkbZ</a:t>
            </a:r>
            <a:r>
              <a:rPr lang="en-US" sz="3200" dirty="0" smtClean="0">
                <a:latin typeface="Kruti Dev 016" pitchFamily="2" charset="0"/>
              </a:rPr>
              <a:t>-oh-@,</a:t>
            </a:r>
            <a:r>
              <a:rPr lang="en-US" sz="3200" dirty="0" err="1" smtClean="0">
                <a:latin typeface="Kruti Dev 016" pitchFamily="2" charset="0"/>
              </a:rPr>
              <a:t>M~l</a:t>
            </a:r>
            <a:r>
              <a:rPr lang="en-US" sz="3200" dirty="0" smtClean="0">
                <a:latin typeface="Kruti Dev 016" pitchFamily="2" charset="0"/>
              </a:rPr>
              <a:t> </a:t>
            </a:r>
            <a:r>
              <a:rPr lang="en-US" sz="3200" dirty="0" err="1" smtClean="0">
                <a:latin typeface="Kruti Dev 016" pitchFamily="2" charset="0"/>
              </a:rPr>
              <a:t>ihfMr</a:t>
            </a:r>
            <a:r>
              <a:rPr lang="en-US" sz="3200" dirty="0" smtClean="0">
                <a:latin typeface="Kruti Dev 016" pitchFamily="2" charset="0"/>
              </a:rPr>
              <a:t> </a:t>
            </a:r>
            <a:r>
              <a:rPr lang="en-US" sz="3200" dirty="0" err="1" smtClean="0">
                <a:latin typeface="Kruti Dev 016" pitchFamily="2" charset="0"/>
              </a:rPr>
              <a:t>O;fDr;ksa</a:t>
            </a:r>
            <a:r>
              <a:rPr lang="en-US" sz="3200" dirty="0" smtClean="0">
                <a:latin typeface="Kruti Dev 016" pitchFamily="2" charset="0"/>
              </a:rPr>
              <a:t> </a:t>
            </a:r>
            <a:r>
              <a:rPr lang="en-US" sz="3200" dirty="0" err="1" smtClean="0">
                <a:latin typeface="Kruti Dev 016" pitchFamily="2" charset="0"/>
              </a:rPr>
              <a:t>ij</a:t>
            </a:r>
            <a:r>
              <a:rPr lang="en-US" sz="3200" dirty="0" smtClean="0">
                <a:latin typeface="Kruti Dev 016" pitchFamily="2" charset="0"/>
              </a:rPr>
              <a:t> </a:t>
            </a:r>
            <a:r>
              <a:rPr lang="en-US" sz="3200" dirty="0" err="1" smtClean="0">
                <a:latin typeface="Kruti Dev 016" pitchFamily="2" charset="0"/>
              </a:rPr>
              <a:t>izHkko</a:t>
            </a:r>
            <a:r>
              <a:rPr lang="en-US" sz="3200" dirty="0" smtClean="0">
                <a:latin typeface="Kruti Dev 016" pitchFamily="2" charset="0"/>
              </a:rPr>
              <a:t> </a:t>
            </a:r>
            <a:r>
              <a:rPr lang="en-US" sz="3200" dirty="0" err="1" smtClean="0">
                <a:latin typeface="Kruti Dev 016" pitchFamily="2" charset="0"/>
              </a:rPr>
              <a:t>Mkyrk</a:t>
            </a:r>
            <a:r>
              <a:rPr lang="en-US" sz="3200" dirty="0" smtClean="0">
                <a:latin typeface="Kruti Dev 016" pitchFamily="2" charset="0"/>
              </a:rPr>
              <a:t> </a:t>
            </a:r>
            <a:r>
              <a:rPr lang="en-US" sz="3200" dirty="0" err="1" smtClean="0">
                <a:latin typeface="Kruti Dev 016" pitchFamily="2" charset="0"/>
              </a:rPr>
              <a:t>gSA</a:t>
            </a:r>
            <a:endParaRPr lang="en-US" sz="3200" dirty="0" smtClean="0">
              <a:latin typeface="Kruti Dev 016" pitchFamily="2" charset="0"/>
            </a:endParaRPr>
          </a:p>
          <a:p>
            <a:pPr lvl="0"/>
            <a:r>
              <a:rPr lang="en-US" sz="3200" dirty="0" err="1" smtClean="0">
                <a:latin typeface="Kruti Dev 016" pitchFamily="2" charset="0"/>
              </a:rPr>
              <a:t>bl</a:t>
            </a:r>
            <a:r>
              <a:rPr lang="en-US" sz="3200" dirty="0" smtClean="0">
                <a:latin typeface="Kruti Dev 016" pitchFamily="2" charset="0"/>
              </a:rPr>
              <a:t> </a:t>
            </a:r>
            <a:r>
              <a:rPr lang="en-US" sz="3200" dirty="0" err="1" smtClean="0">
                <a:latin typeface="Kruti Dev 016" pitchFamily="2" charset="0"/>
              </a:rPr>
              <a:t>ckr</a:t>
            </a:r>
            <a:r>
              <a:rPr lang="en-US" sz="3200" dirty="0" smtClean="0">
                <a:latin typeface="Kruti Dev 016" pitchFamily="2" charset="0"/>
              </a:rPr>
              <a:t> </a:t>
            </a:r>
            <a:r>
              <a:rPr lang="en-US" sz="3200" dirty="0" err="1" smtClean="0">
                <a:latin typeface="Kruti Dev 016" pitchFamily="2" charset="0"/>
              </a:rPr>
              <a:t>dk</a:t>
            </a:r>
            <a:r>
              <a:rPr lang="en-US" sz="3200" dirty="0" smtClean="0">
                <a:latin typeface="Kruti Dev 016" pitchFamily="2" charset="0"/>
              </a:rPr>
              <a:t> </a:t>
            </a:r>
            <a:r>
              <a:rPr lang="en-US" sz="3200" dirty="0" err="1" smtClean="0">
                <a:latin typeface="Kruti Dev 016" pitchFamily="2" charset="0"/>
              </a:rPr>
              <a:t>Hk</a:t>
            </a:r>
            <a:r>
              <a:rPr lang="en-US" sz="3200" dirty="0" smtClean="0">
                <a:latin typeface="Kruti Dev 016" pitchFamily="2" charset="0"/>
              </a:rPr>
              <a:t>; </a:t>
            </a:r>
            <a:r>
              <a:rPr lang="en-US" sz="3200" dirty="0" err="1" smtClean="0">
                <a:latin typeface="Kruti Dev 016" pitchFamily="2" charset="0"/>
              </a:rPr>
              <a:t>fd</a:t>
            </a:r>
            <a:r>
              <a:rPr lang="en-US" sz="3200" dirty="0" smtClean="0">
                <a:latin typeface="Kruti Dev 016" pitchFamily="2" charset="0"/>
              </a:rPr>
              <a:t> ,p-</a:t>
            </a:r>
            <a:r>
              <a:rPr lang="en-US" sz="3200" dirty="0" err="1" smtClean="0">
                <a:latin typeface="Kruti Dev 016" pitchFamily="2" charset="0"/>
              </a:rPr>
              <a:t>vkbZ</a:t>
            </a:r>
            <a:r>
              <a:rPr lang="en-US" sz="3200" dirty="0" smtClean="0">
                <a:latin typeface="Kruti Dev 016" pitchFamily="2" charset="0"/>
              </a:rPr>
              <a:t>-oh-@,</a:t>
            </a:r>
            <a:r>
              <a:rPr lang="en-US" sz="3200" dirty="0" err="1" smtClean="0">
                <a:latin typeface="Kruti Dev 016" pitchFamily="2" charset="0"/>
              </a:rPr>
              <a:t>M~l</a:t>
            </a:r>
            <a:r>
              <a:rPr lang="en-US" sz="3200" dirty="0" smtClean="0">
                <a:latin typeface="Kruti Dev 016" pitchFamily="2" charset="0"/>
              </a:rPr>
              <a:t> </a:t>
            </a:r>
            <a:r>
              <a:rPr lang="en-US" sz="3200" dirty="0" err="1" smtClean="0">
                <a:latin typeface="Kruti Dev 016" pitchFamily="2" charset="0"/>
              </a:rPr>
              <a:t>ds</a:t>
            </a:r>
            <a:r>
              <a:rPr lang="en-US" sz="3200" dirty="0" smtClean="0">
                <a:latin typeface="Kruti Dev 016" pitchFamily="2" charset="0"/>
              </a:rPr>
              <a:t> </a:t>
            </a:r>
            <a:r>
              <a:rPr lang="en-US" sz="3200" dirty="0" err="1" smtClean="0">
                <a:latin typeface="Kruti Dev 016" pitchFamily="2" charset="0"/>
              </a:rPr>
              <a:t>lkFk</a:t>
            </a:r>
            <a:r>
              <a:rPr lang="en-US" sz="3200" dirty="0" smtClean="0">
                <a:latin typeface="Kruti Dev 016" pitchFamily="2" charset="0"/>
              </a:rPr>
              <a:t> </a:t>
            </a:r>
            <a:r>
              <a:rPr lang="en-US" sz="3200" dirty="0" err="1" smtClean="0">
                <a:latin typeface="Kruti Dev 016" pitchFamily="2" charset="0"/>
              </a:rPr>
              <a:t>th</a:t>
            </a:r>
            <a:r>
              <a:rPr lang="en-US" sz="3200" dirty="0" smtClean="0">
                <a:latin typeface="Kruti Dev 016" pitchFamily="2" charset="0"/>
              </a:rPr>
              <a:t> </a:t>
            </a:r>
            <a:r>
              <a:rPr lang="en-US" sz="3200" dirty="0" err="1" smtClean="0">
                <a:latin typeface="Kruti Dev 016" pitchFamily="2" charset="0"/>
              </a:rPr>
              <a:t>jgs</a:t>
            </a:r>
            <a:r>
              <a:rPr lang="en-US" sz="3200" dirty="0" smtClean="0">
                <a:latin typeface="Kruti Dev 016" pitchFamily="2" charset="0"/>
              </a:rPr>
              <a:t> </a:t>
            </a:r>
            <a:r>
              <a:rPr lang="en-US" sz="3200" dirty="0" err="1" smtClean="0">
                <a:latin typeface="Kruti Dev 016" pitchFamily="2" charset="0"/>
              </a:rPr>
              <a:t>O;fDr;ksa</a:t>
            </a:r>
            <a:r>
              <a:rPr lang="en-US" sz="3200" dirty="0" smtClean="0">
                <a:latin typeface="Kruti Dev 016" pitchFamily="2" charset="0"/>
              </a:rPr>
              <a:t> </a:t>
            </a:r>
            <a:r>
              <a:rPr lang="en-US" sz="3200" dirty="0" err="1" smtClean="0">
                <a:latin typeface="Kruti Dev 016" pitchFamily="2" charset="0"/>
              </a:rPr>
              <a:t>dks</a:t>
            </a:r>
            <a:r>
              <a:rPr lang="en-US" sz="3200" dirty="0" smtClean="0">
                <a:latin typeface="Kruti Dev 016" pitchFamily="2" charset="0"/>
              </a:rPr>
              <a:t> </a:t>
            </a:r>
            <a:r>
              <a:rPr lang="en-US" sz="3200" dirty="0" err="1" smtClean="0">
                <a:latin typeface="Kruti Dev 016" pitchFamily="2" charset="0"/>
              </a:rPr>
              <a:t>lkekU;r</a:t>
            </a:r>
            <a:r>
              <a:rPr lang="en-US" sz="3200" dirty="0" smtClean="0">
                <a:latin typeface="Kruti Dev 016" pitchFamily="2" charset="0"/>
              </a:rPr>
              <a:t>% </a:t>
            </a:r>
            <a:r>
              <a:rPr lang="en-US" sz="3200" dirty="0" err="1" smtClean="0">
                <a:latin typeface="Kruti Dev 016" pitchFamily="2" charset="0"/>
              </a:rPr>
              <a:t>Nwus</a:t>
            </a:r>
            <a:r>
              <a:rPr lang="en-US" sz="3200" dirty="0" smtClean="0">
                <a:latin typeface="Kruti Dev 016" pitchFamily="2" charset="0"/>
              </a:rPr>
              <a:t> </a:t>
            </a:r>
            <a:r>
              <a:rPr lang="en-US" sz="3200" dirty="0" err="1" smtClean="0">
                <a:latin typeface="Kruti Dev 016" pitchFamily="2" charset="0"/>
              </a:rPr>
              <a:t>ls</a:t>
            </a:r>
            <a:r>
              <a:rPr lang="en-US" sz="3200" dirty="0" smtClean="0">
                <a:latin typeface="Kruti Dev 016" pitchFamily="2" charset="0"/>
              </a:rPr>
              <a:t> </a:t>
            </a:r>
            <a:r>
              <a:rPr lang="en-US" sz="3200" dirty="0" err="1" smtClean="0">
                <a:latin typeface="Kruti Dev 016" pitchFamily="2" charset="0"/>
              </a:rPr>
              <a:t>gh</a:t>
            </a:r>
            <a:r>
              <a:rPr lang="en-US" sz="3200" dirty="0" smtClean="0">
                <a:latin typeface="Kruti Dev 016" pitchFamily="2" charset="0"/>
              </a:rPr>
              <a:t> </a:t>
            </a:r>
            <a:r>
              <a:rPr lang="en-US" sz="3200" dirty="0" err="1" smtClean="0">
                <a:latin typeface="Kruti Dev 016" pitchFamily="2" charset="0"/>
              </a:rPr>
              <a:t>Lkadze.k</a:t>
            </a:r>
            <a:r>
              <a:rPr lang="en-US" sz="3200" dirty="0" smtClean="0">
                <a:latin typeface="Kruti Dev 016" pitchFamily="2" charset="0"/>
              </a:rPr>
              <a:t> </a:t>
            </a:r>
            <a:r>
              <a:rPr lang="en-US" sz="3200" dirty="0" err="1" smtClean="0">
                <a:latin typeface="Kruti Dev 016" pitchFamily="2" charset="0"/>
              </a:rPr>
              <a:t>gks</a:t>
            </a:r>
            <a:r>
              <a:rPr lang="en-US" sz="3200" dirty="0" smtClean="0">
                <a:latin typeface="Kruti Dev 016" pitchFamily="2" charset="0"/>
              </a:rPr>
              <a:t> </a:t>
            </a:r>
            <a:r>
              <a:rPr lang="en-US" sz="3200" dirty="0" err="1" smtClean="0">
                <a:latin typeface="Kruti Dev 016" pitchFamily="2" charset="0"/>
              </a:rPr>
              <a:t>tk;sxkA</a:t>
            </a:r>
            <a:endParaRPr lang="en-US" sz="3200" dirty="0" smtClean="0">
              <a:latin typeface="Kruti Dev 016" pitchFamily="2" charset="0"/>
            </a:endParaRPr>
          </a:p>
          <a:p>
            <a:r>
              <a:rPr lang="en-IN" sz="3200" dirty="0" smtClean="0">
                <a:latin typeface="Kruti Dev 016" pitchFamily="2" charset="0"/>
              </a:rPr>
              <a:t>,p-</a:t>
            </a:r>
            <a:r>
              <a:rPr lang="en-IN" sz="3200" dirty="0" err="1" smtClean="0">
                <a:latin typeface="Kruti Dev 016" pitchFamily="2" charset="0"/>
              </a:rPr>
              <a:t>vkbZ</a:t>
            </a:r>
            <a:r>
              <a:rPr lang="en-IN" sz="3200" dirty="0" smtClean="0">
                <a:latin typeface="Kruti Dev 016" pitchFamily="2" charset="0"/>
              </a:rPr>
              <a:t>-oh-@,</a:t>
            </a:r>
            <a:r>
              <a:rPr lang="en-IN" sz="3200" dirty="0" err="1" smtClean="0">
                <a:latin typeface="Kruti Dev 016" pitchFamily="2" charset="0"/>
              </a:rPr>
              <a:t>M~l</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lkFk</a:t>
            </a:r>
            <a:r>
              <a:rPr lang="en-IN" sz="3200" dirty="0" smtClean="0">
                <a:latin typeface="Kruti Dev 016" pitchFamily="2" charset="0"/>
              </a:rPr>
              <a:t> </a:t>
            </a:r>
            <a:r>
              <a:rPr lang="en-IN" sz="3200" dirty="0" err="1" smtClean="0">
                <a:latin typeface="Kruti Dev 016" pitchFamily="2" charset="0"/>
              </a:rPr>
              <a:t>th</a:t>
            </a:r>
            <a:r>
              <a:rPr lang="en-IN" sz="3200" dirty="0" smtClean="0">
                <a:latin typeface="Kruti Dev 016" pitchFamily="2" charset="0"/>
              </a:rPr>
              <a:t> </a:t>
            </a:r>
            <a:r>
              <a:rPr lang="en-IN" sz="3200" dirty="0" err="1" smtClean="0">
                <a:latin typeface="Kruti Dev 016" pitchFamily="2" charset="0"/>
              </a:rPr>
              <a:t>jgs</a:t>
            </a:r>
            <a:r>
              <a:rPr lang="en-IN" sz="3200" dirty="0" smtClean="0">
                <a:latin typeface="Kruti Dev 016" pitchFamily="2" charset="0"/>
              </a:rPr>
              <a:t> </a:t>
            </a:r>
            <a:r>
              <a:rPr lang="en-IN" sz="3200" dirty="0" err="1" smtClean="0">
                <a:latin typeface="Kruti Dev 016" pitchFamily="2" charset="0"/>
              </a:rPr>
              <a:t>O;fDr;ksa</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a:t>
            </a:r>
            <a:r>
              <a:rPr lang="en-IN" sz="3200" dirty="0" err="1" smtClean="0">
                <a:latin typeface="Kruti Dev 016" pitchFamily="2" charset="0"/>
              </a:rPr>
              <a:t>vUkSfrd</a:t>
            </a:r>
            <a:r>
              <a:rPr lang="en-IN" sz="3200" dirty="0" smtClean="0">
                <a:latin typeface="Kruti Dev 016" pitchFamily="2" charset="0"/>
              </a:rPr>
              <a:t> </a:t>
            </a:r>
            <a:r>
              <a:rPr lang="en-IN" sz="3200" dirty="0" err="1" smtClean="0">
                <a:latin typeface="Kruti Dev 016" pitchFamily="2" charset="0"/>
              </a:rPr>
              <a:t>O;ogkj</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tksM+ukA</a:t>
            </a:r>
            <a:endParaRPr lang="en-US" sz="3200" dirty="0" smtClean="0">
              <a:latin typeface="Kruti Dev 016" pitchFamily="2"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93172ABC-679E-4710-B9E7-F9492EA2EC16}" type="slidenum">
              <a:rPr lang="en-US"/>
              <a:pPr/>
              <a:t>14</a:t>
            </a:fld>
            <a:endParaRPr lang="en-US"/>
          </a:p>
        </p:txBody>
      </p:sp>
      <p:sp>
        <p:nvSpPr>
          <p:cNvPr id="129026" name="AutoShape 2"/>
          <p:cNvSpPr>
            <a:spLocks noGrp="1" noChangeArrowheads="1"/>
          </p:cNvSpPr>
          <p:nvPr>
            <p:ph type="title"/>
          </p:nvPr>
        </p:nvSpPr>
        <p:spPr/>
        <p:txBody>
          <a:bodyPr/>
          <a:lstStyle/>
          <a:p>
            <a:pPr algn="ctr"/>
            <a:r>
              <a:rPr lang="en-IN" sz="4800" dirty="0" err="1" smtClean="0">
                <a:latin typeface="Kruti Dev 016" pitchFamily="2" charset="0"/>
              </a:rPr>
              <a:t>fo'oO;kih</a:t>
            </a:r>
            <a:r>
              <a:rPr lang="en-IN" sz="4800" dirty="0" smtClean="0">
                <a:latin typeface="Kruti Dev 016" pitchFamily="2" charset="0"/>
              </a:rPr>
              <a:t> </a:t>
            </a:r>
            <a:r>
              <a:rPr lang="en-IN" sz="4800" dirty="0" err="1" smtClean="0">
                <a:latin typeface="Kruti Dev 016" pitchFamily="2" charset="0"/>
              </a:rPr>
              <a:t>lqj</a:t>
            </a:r>
            <a:r>
              <a:rPr lang="en-IN" sz="4800" dirty="0" smtClean="0">
                <a:latin typeface="Kruti Dev 016" pitchFamily="2" charset="0"/>
              </a:rPr>
              <a:t>{</a:t>
            </a:r>
            <a:r>
              <a:rPr lang="en-IN" sz="4800" dirty="0" err="1" smtClean="0">
                <a:latin typeface="Kruti Dev 016" pitchFamily="2" charset="0"/>
              </a:rPr>
              <a:t>kk</a:t>
            </a:r>
            <a:r>
              <a:rPr lang="en-IN" sz="4800" dirty="0" smtClean="0">
                <a:latin typeface="Kruti Dev 016" pitchFamily="2" charset="0"/>
              </a:rPr>
              <a:t> </a:t>
            </a:r>
            <a:r>
              <a:rPr lang="en-IN" sz="4800" dirty="0" err="1" smtClean="0">
                <a:latin typeface="Kruti Dev 016" pitchFamily="2" charset="0"/>
              </a:rPr>
              <a:t>ds</a:t>
            </a:r>
            <a:r>
              <a:rPr lang="en-IN" sz="4800" dirty="0" smtClean="0">
                <a:latin typeface="Kruti Dev 016" pitchFamily="2" charset="0"/>
              </a:rPr>
              <a:t> </a:t>
            </a:r>
            <a:r>
              <a:rPr lang="en-IN" sz="4800" dirty="0" err="1" smtClean="0">
                <a:latin typeface="Kruti Dev 016" pitchFamily="2" charset="0"/>
              </a:rPr>
              <a:t>mik</a:t>
            </a:r>
            <a:r>
              <a:rPr lang="en-IN" sz="4800" dirty="0" smtClean="0">
                <a:latin typeface="Kruti Dev 016" pitchFamily="2" charset="0"/>
              </a:rPr>
              <a:t>;</a:t>
            </a:r>
            <a:endParaRPr lang="en-US" sz="3200" dirty="0"/>
          </a:p>
        </p:txBody>
      </p:sp>
      <p:sp>
        <p:nvSpPr>
          <p:cNvPr id="129027" name="Rectangle 3"/>
          <p:cNvSpPr>
            <a:spLocks noGrp="1" noChangeArrowheads="1"/>
          </p:cNvSpPr>
          <p:nvPr>
            <p:ph type="body" idx="1"/>
          </p:nvPr>
        </p:nvSpPr>
        <p:spPr/>
        <p:txBody>
          <a:bodyPr/>
          <a:lstStyle/>
          <a:p>
            <a:pPr lvl="0" algn="just"/>
            <a:r>
              <a:rPr lang="en-IN" sz="3200" dirty="0" err="1" smtClean="0">
                <a:latin typeface="Kruti Dev 016" pitchFamily="2" charset="0"/>
              </a:rPr>
              <a:t>dk;Z</a:t>
            </a:r>
            <a:r>
              <a:rPr lang="en-IN" sz="3200" dirty="0" smtClean="0">
                <a:latin typeface="Kruti Dev 016" pitchFamily="2" charset="0"/>
              </a:rPr>
              <a:t>{</a:t>
            </a:r>
            <a:r>
              <a:rPr lang="en-IN" sz="3200" dirty="0" err="1" smtClean="0">
                <a:latin typeface="Kruti Dev 016" pitchFamily="2" charset="0"/>
              </a:rPr>
              <a:t>ks</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O;fDr;ks</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a:t>
            </a:r>
            <a:r>
              <a:rPr lang="en-IN" sz="3200" dirty="0" err="1" smtClean="0">
                <a:latin typeface="Kruti Dev 016" pitchFamily="2" charset="0"/>
              </a:rPr>
              <a:t>krjks</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de </a:t>
            </a:r>
            <a:r>
              <a:rPr lang="en-IN" sz="3200" dirty="0" err="1" smtClean="0">
                <a:latin typeface="Kruti Dev 016" pitchFamily="2" charset="0"/>
              </a:rPr>
              <a:t>djus</a:t>
            </a:r>
            <a:r>
              <a:rPr lang="en-IN" sz="3200" dirty="0" smtClean="0">
                <a:latin typeface="Kruti Dev 016" pitchFamily="2" charset="0"/>
              </a:rPr>
              <a:t> </a:t>
            </a:r>
            <a:r>
              <a:rPr lang="en-IN" sz="3200" dirty="0" err="1" smtClean="0">
                <a:latin typeface="Kruti Dev 016" pitchFamily="2" charset="0"/>
              </a:rPr>
              <a:t>okys</a:t>
            </a:r>
            <a:r>
              <a:rPr lang="en-IN" sz="3200" dirty="0" smtClean="0">
                <a:latin typeface="Kruti Dev 016" pitchFamily="2" charset="0"/>
              </a:rPr>
              <a:t> </a:t>
            </a:r>
            <a:r>
              <a:rPr lang="en-IN" sz="3200" dirty="0" err="1" smtClean="0">
                <a:latin typeface="Kruti Dev 016" pitchFamily="2" charset="0"/>
              </a:rPr>
              <a:t>rjhdks</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cjkcj</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 </a:t>
            </a:r>
            <a:r>
              <a:rPr lang="en-IN" sz="3200" dirty="0" err="1" smtClean="0">
                <a:latin typeface="Kruti Dev 016" pitchFamily="2" charset="0"/>
              </a:rPr>
              <a:t>bldk</a:t>
            </a:r>
            <a:r>
              <a:rPr lang="en-IN" sz="3200" dirty="0" smtClean="0">
                <a:latin typeface="Kruti Dev 016" pitchFamily="2" charset="0"/>
              </a:rPr>
              <a:t> m)s’; </a:t>
            </a:r>
            <a:r>
              <a:rPr lang="en-IN" sz="3200" dirty="0" err="1" smtClean="0">
                <a:latin typeface="Kruti Dev 016" pitchFamily="2" charset="0"/>
              </a:rPr>
              <a:t>vLirkyks</a:t>
            </a:r>
            <a:r>
              <a:rPr lang="en-IN" sz="3200" dirty="0" smtClean="0">
                <a:latin typeface="Kruti Dev 016" pitchFamily="2" charset="0"/>
              </a:rPr>
              <a:t> </a:t>
            </a:r>
            <a:r>
              <a:rPr lang="en-IN" sz="3200" dirty="0" err="1" smtClean="0">
                <a:latin typeface="Kruti Dev 016" pitchFamily="2" charset="0"/>
              </a:rPr>
              <a:t>vkSj</a:t>
            </a:r>
            <a:r>
              <a:rPr lang="en-IN" sz="3200" dirty="0" smtClean="0">
                <a:latin typeface="Kruti Dev 016" pitchFamily="2" charset="0"/>
              </a:rPr>
              <a:t> </a:t>
            </a:r>
            <a:r>
              <a:rPr lang="en-IN" sz="3200" dirty="0" err="1" smtClean="0">
                <a:latin typeface="Kruti Dev 016" pitchFamily="2" charset="0"/>
              </a:rPr>
              <a:t>vU</a:t>
            </a:r>
            <a:r>
              <a:rPr lang="en-IN" sz="3200" dirty="0" smtClean="0">
                <a:latin typeface="Kruti Dev 016" pitchFamily="2" charset="0"/>
              </a:rPr>
              <a:t>; </a:t>
            </a:r>
            <a:r>
              <a:rPr lang="en-IN" sz="3200" dirty="0" err="1" smtClean="0">
                <a:latin typeface="Kruti Dev 016" pitchFamily="2" charset="0"/>
              </a:rPr>
              <a:t>LokLF</a:t>
            </a:r>
            <a:r>
              <a:rPr lang="en-IN" sz="3200" dirty="0" smtClean="0">
                <a:latin typeface="Kruti Dev 016" pitchFamily="2" charset="0"/>
              </a:rPr>
              <a:t>; </a:t>
            </a:r>
            <a:r>
              <a:rPr lang="en-IN" sz="3200" dirty="0" err="1" smtClean="0">
                <a:latin typeface="Kruti Dev 016" pitchFamily="2" charset="0"/>
              </a:rPr>
              <a:t>lsokvksa</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lqjf</a:t>
            </a:r>
            <a:r>
              <a:rPr lang="en-IN" sz="3200" dirty="0" smtClean="0">
                <a:latin typeface="Kruti Dev 016" pitchFamily="2" charset="0"/>
              </a:rPr>
              <a:t>{</a:t>
            </a:r>
            <a:r>
              <a:rPr lang="en-IN" sz="3200" dirty="0" err="1" smtClean="0">
                <a:latin typeface="Kruti Dev 016" pitchFamily="2" charset="0"/>
              </a:rPr>
              <a:t>kr</a:t>
            </a:r>
            <a:r>
              <a:rPr lang="en-IN" sz="3200" dirty="0" smtClean="0">
                <a:latin typeface="Kruti Dev 016" pitchFamily="2" charset="0"/>
              </a:rPr>
              <a:t> </a:t>
            </a:r>
            <a:r>
              <a:rPr lang="en-IN" sz="3200" dirty="0" err="1" smtClean="0">
                <a:latin typeface="Kruti Dev 016" pitchFamily="2" charset="0"/>
              </a:rPr>
              <a:t>vkSj</a:t>
            </a:r>
            <a:r>
              <a:rPr lang="en-IN" sz="3200" dirty="0" smtClean="0">
                <a:latin typeface="Kruti Dev 016" pitchFamily="2" charset="0"/>
              </a:rPr>
              <a:t> </a:t>
            </a:r>
            <a:r>
              <a:rPr lang="en-IN" sz="3200" dirty="0" err="1" smtClean="0">
                <a:latin typeface="Kruti Dev 016" pitchFamily="2" charset="0"/>
              </a:rPr>
              <a:t>LokF;o/kZd</a:t>
            </a:r>
            <a:r>
              <a:rPr lang="en-IN" sz="3200" dirty="0" smtClean="0">
                <a:latin typeface="Kruti Dev 016" pitchFamily="2" charset="0"/>
              </a:rPr>
              <a:t> </a:t>
            </a:r>
            <a:r>
              <a:rPr lang="en-IN" sz="3200" dirty="0" err="1" smtClean="0">
                <a:latin typeface="Kruti Dev 016" pitchFamily="2" charset="0"/>
              </a:rPr>
              <a:t>okrkoj.k</a:t>
            </a:r>
            <a:r>
              <a:rPr lang="en-IN" sz="3200" dirty="0" smtClean="0">
                <a:latin typeface="Kruti Dev 016" pitchFamily="2" charset="0"/>
              </a:rPr>
              <a:t> </a:t>
            </a:r>
            <a:r>
              <a:rPr lang="en-IN" sz="3200" dirty="0" err="1" smtClean="0">
                <a:latin typeface="Kruti Dev 016" pitchFamily="2" charset="0"/>
              </a:rPr>
              <a:t>lqfuf’pr</a:t>
            </a:r>
            <a:r>
              <a:rPr lang="en-IN" sz="3200" dirty="0" smtClean="0">
                <a:latin typeface="Kruti Dev 016" pitchFamily="2" charset="0"/>
              </a:rPr>
              <a:t> </a:t>
            </a:r>
            <a:r>
              <a:rPr lang="en-IN" sz="3200" dirty="0" err="1" smtClean="0">
                <a:latin typeface="Kruti Dev 016" pitchFamily="2" charset="0"/>
              </a:rPr>
              <a:t>djuk</a:t>
            </a:r>
            <a:r>
              <a:rPr lang="en-IN" sz="3200" dirty="0" smtClean="0">
                <a:latin typeface="Kruti Dev 016" pitchFamily="2" charset="0"/>
              </a:rPr>
              <a:t> </a:t>
            </a:r>
            <a:r>
              <a:rPr lang="en-IN" sz="3200" dirty="0" err="1" smtClean="0">
                <a:latin typeface="Kruti Dev 016" pitchFamily="2" charset="0"/>
              </a:rPr>
              <a:t>gSA</a:t>
            </a:r>
            <a:r>
              <a:rPr lang="en-IN" sz="3200" dirty="0" smtClean="0">
                <a:latin typeface="Kruti Dev 016" pitchFamily="2" charset="0"/>
              </a:rPr>
              <a:t> </a:t>
            </a:r>
            <a:endParaRPr lang="en-US" sz="3200" dirty="0" smtClean="0">
              <a:latin typeface="Kruti Dev 016" pitchFamily="2" charset="0"/>
            </a:endParaRPr>
          </a:p>
          <a:p>
            <a:pPr lvl="0" algn="just"/>
            <a:r>
              <a:rPr lang="en-IN" sz="3200" dirty="0" err="1" smtClean="0">
                <a:latin typeface="Kruti Dev 016" pitchFamily="2" charset="0"/>
              </a:rPr>
              <a:t>loZO;kih</a:t>
            </a:r>
            <a:r>
              <a:rPr lang="en-IN" sz="3200" dirty="0" smtClean="0">
                <a:latin typeface="Kruti Dev 016" pitchFamily="2" charset="0"/>
              </a:rPr>
              <a:t> </a:t>
            </a:r>
            <a:r>
              <a:rPr lang="en-IN" sz="3200" dirty="0" err="1" smtClean="0">
                <a:latin typeface="Kruti Dev 016" pitchFamily="2" charset="0"/>
              </a:rPr>
              <a:t>lqj</a:t>
            </a:r>
            <a:r>
              <a:rPr lang="en-IN" sz="3200" dirty="0" smtClean="0">
                <a:latin typeface="Kruti Dev 016" pitchFamily="2" charset="0"/>
              </a:rPr>
              <a:t>{</a:t>
            </a:r>
            <a:r>
              <a:rPr lang="en-IN" sz="3200" dirty="0" err="1" smtClean="0">
                <a:latin typeface="Kruti Dev 016" pitchFamily="2" charset="0"/>
              </a:rPr>
              <a:t>kk</a:t>
            </a:r>
            <a:r>
              <a:rPr lang="en-IN" sz="3200" dirty="0" smtClean="0">
                <a:latin typeface="Kruti Dev 016" pitchFamily="2" charset="0"/>
              </a:rPr>
              <a:t> </a:t>
            </a:r>
            <a:r>
              <a:rPr lang="en-IN" sz="3200" dirty="0" err="1" smtClean="0">
                <a:latin typeface="Kruti Dev 016" pitchFamily="2" charset="0"/>
              </a:rPr>
              <a:t>lko</a:t>
            </a:r>
            <a:r>
              <a:rPr lang="en-IN" sz="3200" dirty="0" smtClean="0">
                <a:latin typeface="Kruti Dev 016" pitchFamily="2" charset="0"/>
              </a:rPr>
              <a:t>/</a:t>
            </a:r>
            <a:r>
              <a:rPr lang="en-IN" sz="3200" dirty="0" err="1" smtClean="0">
                <a:latin typeface="Kruti Dev 016" pitchFamily="2" charset="0"/>
              </a:rPr>
              <a:t>kkfu;ksa</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a:t>
            </a:r>
            <a:r>
              <a:rPr lang="en-IN" sz="3200" dirty="0" err="1" smtClean="0">
                <a:latin typeface="Kruti Dev 016" pitchFamily="2" charset="0"/>
              </a:rPr>
              <a:t>bLrseky</a:t>
            </a:r>
            <a:r>
              <a:rPr lang="en-IN" sz="3200" dirty="0" smtClean="0">
                <a:latin typeface="Kruti Dev 016" pitchFamily="2" charset="0"/>
              </a:rPr>
              <a:t> </a:t>
            </a:r>
            <a:r>
              <a:rPr lang="en-IN" sz="3200" dirty="0" err="1" smtClean="0">
                <a:latin typeface="Kruti Dev 016" pitchFamily="2" charset="0"/>
              </a:rPr>
              <a:t>djus</a:t>
            </a:r>
            <a:r>
              <a:rPr lang="en-IN" sz="3200" dirty="0" smtClean="0">
                <a:latin typeface="Kruti Dev 016" pitchFamily="2" charset="0"/>
              </a:rPr>
              <a:t> </a:t>
            </a:r>
            <a:r>
              <a:rPr lang="en-IN" sz="3200" dirty="0" err="1" smtClean="0">
                <a:latin typeface="Kruti Dev 016" pitchFamily="2" charset="0"/>
              </a:rPr>
              <a:t>dk</a:t>
            </a:r>
            <a:r>
              <a:rPr lang="en-IN" sz="3200" dirty="0" smtClean="0">
                <a:latin typeface="Kruti Dev 016" pitchFamily="2" charset="0"/>
              </a:rPr>
              <a:t> </a:t>
            </a:r>
            <a:r>
              <a:rPr lang="en-IN" sz="3200" dirty="0" err="1" smtClean="0">
                <a:latin typeface="Kruti Dev 016" pitchFamily="2" charset="0"/>
              </a:rPr>
              <a:t>eryc</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t>
            </a:r>
            <a:r>
              <a:rPr lang="en-IN" sz="3200" dirty="0" err="1" smtClean="0">
                <a:latin typeface="Kruti Dev 016" pitchFamily="2" charset="0"/>
              </a:rPr>
              <a:t>fd</a:t>
            </a:r>
            <a:r>
              <a:rPr lang="en-IN" sz="3200" dirty="0" smtClean="0">
                <a:latin typeface="Kruti Dev 016" pitchFamily="2" charset="0"/>
              </a:rPr>
              <a:t> </a:t>
            </a:r>
            <a:r>
              <a:rPr lang="en-IN" sz="3200" dirty="0" err="1" smtClean="0">
                <a:latin typeface="Kruti Dev 016" pitchFamily="2" charset="0"/>
              </a:rPr>
              <a:t>O;fDr</a:t>
            </a:r>
            <a:r>
              <a:rPr lang="en-IN" sz="3200" dirty="0" smtClean="0">
                <a:latin typeface="Kruti Dev 016" pitchFamily="2" charset="0"/>
              </a:rPr>
              <a:t> dh </a:t>
            </a:r>
            <a:r>
              <a:rPr lang="en-IN" sz="3200" dirty="0" err="1" smtClean="0">
                <a:latin typeface="Kruti Dev 016" pitchFamily="2" charset="0"/>
              </a:rPr>
              <a:t>vuqekfur</a:t>
            </a:r>
            <a:r>
              <a:rPr lang="en-IN" sz="3200" dirty="0" smtClean="0">
                <a:latin typeface="Kruti Dev 016" pitchFamily="2" charset="0"/>
              </a:rPr>
              <a:t> </a:t>
            </a:r>
            <a:r>
              <a:rPr lang="en-IN" sz="3200" dirty="0" err="1" smtClean="0">
                <a:latin typeface="Kruti Dev 016" pitchFamily="2" charset="0"/>
              </a:rPr>
              <a:t>laØe.k</a:t>
            </a:r>
            <a:r>
              <a:rPr lang="en-IN" sz="3200" dirty="0" smtClean="0">
                <a:latin typeface="Kruti Dev 016" pitchFamily="2" charset="0"/>
              </a:rPr>
              <a:t> dh </a:t>
            </a:r>
            <a:r>
              <a:rPr lang="en-IN" sz="3200" dirty="0" err="1" smtClean="0">
                <a:latin typeface="Kruti Dev 016" pitchFamily="2" charset="0"/>
              </a:rPr>
              <a:t>fLFkfr</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a:t>
            </a:r>
            <a:r>
              <a:rPr lang="en-IN" sz="3200" dirty="0" err="1" smtClean="0">
                <a:latin typeface="Kruti Dev 016" pitchFamily="2" charset="0"/>
              </a:rPr>
              <a:t>ku</a:t>
            </a:r>
            <a:r>
              <a:rPr lang="en-IN" sz="3200" dirty="0" smtClean="0">
                <a:latin typeface="Kruti Dev 016" pitchFamily="2" charset="0"/>
              </a:rPr>
              <a:t> fn, </a:t>
            </a:r>
            <a:r>
              <a:rPr lang="en-IN" sz="3200" dirty="0" err="1" smtClean="0">
                <a:latin typeface="Kruti Dev 016" pitchFamily="2" charset="0"/>
              </a:rPr>
              <a:t>fcuk</a:t>
            </a:r>
            <a:r>
              <a:rPr lang="en-IN" sz="3200" dirty="0" smtClean="0">
                <a:latin typeface="Kruti Dev 016" pitchFamily="2" charset="0"/>
              </a:rPr>
              <a:t> </a:t>
            </a:r>
            <a:r>
              <a:rPr lang="en-IN" sz="3200" dirty="0" err="1" smtClean="0">
                <a:latin typeface="Kruti Dev 016" pitchFamily="2" charset="0"/>
              </a:rPr>
              <a:t>lHkh</a:t>
            </a:r>
            <a:r>
              <a:rPr lang="en-IN" sz="3200" dirty="0" smtClean="0">
                <a:latin typeface="Kruti Dev 016" pitchFamily="2" charset="0"/>
              </a:rPr>
              <a:t> </a:t>
            </a:r>
            <a:r>
              <a:rPr lang="en-IN" sz="3200" dirty="0" err="1" smtClean="0">
                <a:latin typeface="Kruti Dev 016" pitchFamily="2" charset="0"/>
              </a:rPr>
              <a:t>O;fDr;ksa</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jDr</a:t>
            </a:r>
            <a:r>
              <a:rPr lang="en-IN" sz="3200" dirty="0" smtClean="0">
                <a:latin typeface="Kruti Dev 016" pitchFamily="2" charset="0"/>
              </a:rPr>
              <a:t> </a:t>
            </a:r>
            <a:r>
              <a:rPr lang="en-IN" sz="3200" dirty="0" err="1" smtClean="0">
                <a:latin typeface="Kruti Dev 016" pitchFamily="2" charset="0"/>
              </a:rPr>
              <a:t>vkSj</a:t>
            </a:r>
            <a:r>
              <a:rPr lang="en-IN" sz="3200" dirty="0" smtClean="0">
                <a:latin typeface="Kruti Dev 016" pitchFamily="2" charset="0"/>
              </a:rPr>
              <a:t> ‘</a:t>
            </a:r>
            <a:r>
              <a:rPr lang="en-IN" sz="3200" dirty="0" err="1" smtClean="0">
                <a:latin typeface="Kruti Dev 016" pitchFamily="2" charset="0"/>
              </a:rPr>
              <a:t>kkjhfjd</a:t>
            </a:r>
            <a:r>
              <a:rPr lang="en-IN" sz="3200" dirty="0" smtClean="0">
                <a:latin typeface="Kruti Dev 016" pitchFamily="2" charset="0"/>
              </a:rPr>
              <a:t> </a:t>
            </a:r>
            <a:r>
              <a:rPr lang="en-IN" sz="3200" dirty="0" err="1" smtClean="0">
                <a:latin typeface="Kruti Dev 016" pitchFamily="2" charset="0"/>
              </a:rPr>
              <a:t>inkFkkSZ</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lkFk</a:t>
            </a:r>
            <a:r>
              <a:rPr lang="en-IN" sz="3200" dirty="0" smtClean="0">
                <a:latin typeface="Kruti Dev 016" pitchFamily="2" charset="0"/>
              </a:rPr>
              <a:t> </a:t>
            </a:r>
            <a:r>
              <a:rPr lang="en-IN" sz="3200" dirty="0" err="1" smtClean="0">
                <a:latin typeface="Kruti Dev 016" pitchFamily="2" charset="0"/>
              </a:rPr>
              <a:t>loZO;kih</a:t>
            </a:r>
            <a:r>
              <a:rPr lang="en-IN" sz="3200" dirty="0" smtClean="0">
                <a:latin typeface="Kruti Dev 016" pitchFamily="2" charset="0"/>
              </a:rPr>
              <a:t> </a:t>
            </a:r>
            <a:r>
              <a:rPr lang="en-IN" sz="3200" dirty="0" err="1" smtClean="0">
                <a:latin typeface="Kruti Dev 016" pitchFamily="2" charset="0"/>
              </a:rPr>
              <a:t>lko</a:t>
            </a:r>
            <a:r>
              <a:rPr lang="en-IN" sz="3200" dirty="0" smtClean="0">
                <a:latin typeface="Kruti Dev 016" pitchFamily="2" charset="0"/>
              </a:rPr>
              <a:t>/</a:t>
            </a:r>
            <a:r>
              <a:rPr lang="en-IN" sz="3200" dirty="0" err="1" smtClean="0">
                <a:latin typeface="Kruti Dev 016" pitchFamily="2" charset="0"/>
              </a:rPr>
              <a:t>kkfu;ka</a:t>
            </a:r>
            <a:r>
              <a:rPr lang="en-IN" sz="3200" dirty="0" smtClean="0">
                <a:latin typeface="Kruti Dev 016" pitchFamily="2" charset="0"/>
              </a:rPr>
              <a:t> </a:t>
            </a:r>
            <a:r>
              <a:rPr lang="en-IN" sz="3200" dirty="0" err="1" smtClean="0">
                <a:latin typeface="Kruti Dev 016" pitchFamily="2" charset="0"/>
              </a:rPr>
              <a:t>viukuk</a:t>
            </a:r>
            <a:r>
              <a:rPr lang="en-IN" sz="3200" dirty="0" smtClean="0">
                <a:latin typeface="Kruti Dev 016" pitchFamily="2" charset="0"/>
              </a:rPr>
              <a:t> A </a:t>
            </a:r>
            <a:endParaRPr lang="en-US" sz="3200" dirty="0" smtClean="0">
              <a:latin typeface="Kruti Dev 016" pitchFamily="2"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F5F76E8F-C456-441F-B98B-49ED067EE9E2}" type="slidenum">
              <a:rPr lang="en-US"/>
              <a:pPr/>
              <a:t>15</a:t>
            </a:fld>
            <a:endParaRPr lang="en-US"/>
          </a:p>
        </p:txBody>
      </p:sp>
      <p:sp>
        <p:nvSpPr>
          <p:cNvPr id="133122" name="AutoShape 2"/>
          <p:cNvSpPr>
            <a:spLocks noGrp="1" noChangeArrowheads="1"/>
          </p:cNvSpPr>
          <p:nvPr>
            <p:ph type="title"/>
          </p:nvPr>
        </p:nvSpPr>
        <p:spPr/>
        <p:txBody>
          <a:bodyPr/>
          <a:lstStyle/>
          <a:p>
            <a:pPr algn="ctr"/>
            <a:r>
              <a:rPr lang="en-IN" sz="4800" dirty="0" err="1" smtClean="0">
                <a:latin typeface="Kruti Dev 016" pitchFamily="2" charset="0"/>
              </a:rPr>
              <a:t>fo'oO;kih</a:t>
            </a:r>
            <a:r>
              <a:rPr lang="en-IN" sz="4800" dirty="0" smtClean="0">
                <a:latin typeface="Kruti Dev 016" pitchFamily="2" charset="0"/>
              </a:rPr>
              <a:t> </a:t>
            </a:r>
            <a:r>
              <a:rPr lang="en-IN" sz="4800" dirty="0" err="1" smtClean="0">
                <a:latin typeface="Kruti Dev 016" pitchFamily="2" charset="0"/>
              </a:rPr>
              <a:t>lqj</a:t>
            </a:r>
            <a:r>
              <a:rPr lang="en-IN" sz="4800" dirty="0" smtClean="0">
                <a:latin typeface="Kruti Dev 016" pitchFamily="2" charset="0"/>
              </a:rPr>
              <a:t>{</a:t>
            </a:r>
            <a:r>
              <a:rPr lang="en-IN" sz="4800" dirty="0" err="1" smtClean="0">
                <a:latin typeface="Kruti Dev 016" pitchFamily="2" charset="0"/>
              </a:rPr>
              <a:t>kk</a:t>
            </a:r>
            <a:r>
              <a:rPr lang="en-IN" sz="4800" dirty="0" smtClean="0">
                <a:latin typeface="Kruti Dev 016" pitchFamily="2" charset="0"/>
              </a:rPr>
              <a:t> </a:t>
            </a:r>
            <a:r>
              <a:rPr lang="en-IN" sz="4800" dirty="0" err="1" smtClean="0">
                <a:latin typeface="Kruti Dev 016" pitchFamily="2" charset="0"/>
              </a:rPr>
              <a:t>ds</a:t>
            </a:r>
            <a:r>
              <a:rPr lang="en-IN" sz="4800" dirty="0" smtClean="0">
                <a:latin typeface="Kruti Dev 016" pitchFamily="2" charset="0"/>
              </a:rPr>
              <a:t> </a:t>
            </a:r>
            <a:r>
              <a:rPr lang="en-IN" sz="4800" dirty="0" err="1" smtClean="0">
                <a:latin typeface="Kruti Dev 016" pitchFamily="2" charset="0"/>
              </a:rPr>
              <a:t>mik</a:t>
            </a:r>
            <a:r>
              <a:rPr lang="en-IN" sz="4800" dirty="0" smtClean="0">
                <a:latin typeface="Kruti Dev 016" pitchFamily="2" charset="0"/>
              </a:rPr>
              <a:t>;</a:t>
            </a:r>
            <a:endParaRPr lang="en-US" sz="3200" dirty="0"/>
          </a:p>
        </p:txBody>
      </p:sp>
      <p:sp>
        <p:nvSpPr>
          <p:cNvPr id="133123" name="Rectangle 3"/>
          <p:cNvSpPr>
            <a:spLocks noGrp="1" noChangeArrowheads="1"/>
          </p:cNvSpPr>
          <p:nvPr>
            <p:ph type="body" idx="1"/>
          </p:nvPr>
        </p:nvSpPr>
        <p:spPr>
          <a:xfrm>
            <a:off x="838200" y="2362200"/>
            <a:ext cx="8077200" cy="4191000"/>
          </a:xfrm>
        </p:spPr>
        <p:txBody>
          <a:bodyPr/>
          <a:lstStyle/>
          <a:p>
            <a:pPr lvl="0" algn="just"/>
            <a:r>
              <a:rPr lang="en-IN" dirty="0" err="1" smtClean="0">
                <a:latin typeface="Kruti Dev 016" pitchFamily="2" charset="0"/>
              </a:rPr>
              <a:t>jDr</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uewuksa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lapkyu</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nLrkuksa</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bLrseky</a:t>
            </a:r>
            <a:r>
              <a:rPr lang="en-IN" dirty="0" smtClean="0">
                <a:latin typeface="Kruti Dev 016" pitchFamily="2" charset="0"/>
              </a:rPr>
              <a:t> </a:t>
            </a:r>
            <a:r>
              <a:rPr lang="en-IN" dirty="0" err="1" smtClean="0">
                <a:latin typeface="Kruti Dev 016" pitchFamily="2" charset="0"/>
              </a:rPr>
              <a:t>djuk</a:t>
            </a:r>
            <a:r>
              <a:rPr lang="en-IN" dirty="0" smtClean="0">
                <a:latin typeface="Kruti Dev 016" pitchFamily="2" charset="0"/>
              </a:rPr>
              <a:t> A</a:t>
            </a:r>
            <a:endParaRPr lang="en-US" dirty="0" smtClean="0">
              <a:latin typeface="Kruti Dev 016" pitchFamily="2" charset="0"/>
            </a:endParaRPr>
          </a:p>
          <a:p>
            <a:pPr lvl="0" algn="just"/>
            <a:r>
              <a:rPr lang="en-IN" dirty="0" err="1" smtClean="0">
                <a:latin typeface="Kruti Dev 016" pitchFamily="2" charset="0"/>
              </a:rPr>
              <a:t>jDr</a:t>
            </a:r>
            <a:r>
              <a:rPr lang="en-IN" dirty="0" smtClean="0">
                <a:latin typeface="Kruti Dev 016" pitchFamily="2" charset="0"/>
              </a:rPr>
              <a:t> </a:t>
            </a:r>
            <a:r>
              <a:rPr lang="en-IN" dirty="0" err="1" smtClean="0">
                <a:latin typeface="Kruti Dev 016" pitchFamily="2" charset="0"/>
              </a:rPr>
              <a:t>ysus</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fMLiksts+cy</a:t>
            </a:r>
            <a:r>
              <a:rPr lang="en-IN" dirty="0" smtClean="0">
                <a:latin typeface="Kruti Dev 016" pitchFamily="2" charset="0"/>
              </a:rPr>
              <a:t> </a:t>
            </a:r>
            <a:r>
              <a:rPr lang="en-IN" dirty="0" err="1" smtClean="0">
                <a:latin typeface="Kruti Dev 016" pitchFamily="2" charset="0"/>
              </a:rPr>
              <a:t>djus</a:t>
            </a:r>
            <a:r>
              <a:rPr lang="en-IN" dirty="0" smtClean="0">
                <a:latin typeface="Kruti Dev 016" pitchFamily="2" charset="0"/>
              </a:rPr>
              <a:t> </a:t>
            </a:r>
            <a:r>
              <a:rPr lang="en-IN" dirty="0" err="1" smtClean="0">
                <a:latin typeface="Kruti Dev 016" pitchFamily="2" charset="0"/>
              </a:rPr>
              <a:t>okyh</a:t>
            </a:r>
            <a:r>
              <a:rPr lang="en-IN" dirty="0" smtClean="0">
                <a:latin typeface="Kruti Dev 016" pitchFamily="2" charset="0"/>
              </a:rPr>
              <a:t> </a:t>
            </a:r>
            <a:r>
              <a:rPr lang="en-IN" dirty="0" err="1" smtClean="0">
                <a:latin typeface="Kruti Dev 016" pitchFamily="2" charset="0"/>
              </a:rPr>
              <a:t>lqb;ks</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fljhat</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bLrseky</a:t>
            </a:r>
            <a:r>
              <a:rPr lang="en-IN" dirty="0" smtClean="0">
                <a:latin typeface="Kruti Dev 016" pitchFamily="2" charset="0"/>
              </a:rPr>
              <a:t> </a:t>
            </a:r>
            <a:r>
              <a:rPr lang="en-IN" dirty="0" err="1" smtClean="0">
                <a:latin typeface="Kruti Dev 016" pitchFamily="2" charset="0"/>
              </a:rPr>
              <a:t>djuk</a:t>
            </a:r>
            <a:r>
              <a:rPr lang="en-IN" dirty="0" smtClean="0">
                <a:latin typeface="Kruti Dev 016" pitchFamily="2" charset="0"/>
              </a:rPr>
              <a:t> A </a:t>
            </a:r>
            <a:endParaRPr lang="en-US" dirty="0" smtClean="0">
              <a:latin typeface="Kruti Dev 016" pitchFamily="2" charset="0"/>
            </a:endParaRPr>
          </a:p>
          <a:p>
            <a:pPr lvl="0" algn="just"/>
            <a:r>
              <a:rPr lang="en-IN" dirty="0" err="1" smtClean="0">
                <a:latin typeface="Kruti Dev 016" pitchFamily="2" charset="0"/>
              </a:rPr>
              <a:t>jDr</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uewuks</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fdlh</a:t>
            </a:r>
            <a:r>
              <a:rPr lang="en-IN" dirty="0" smtClean="0">
                <a:latin typeface="Kruti Dev 016" pitchFamily="2" charset="0"/>
              </a:rPr>
              <a:t> </a:t>
            </a:r>
            <a:r>
              <a:rPr lang="en-IN" dirty="0" err="1" smtClean="0">
                <a:latin typeface="Kruti Dev 016" pitchFamily="2" charset="0"/>
              </a:rPr>
              <a:t>Hkh</a:t>
            </a:r>
            <a:r>
              <a:rPr lang="en-IN" dirty="0" smtClean="0">
                <a:latin typeface="Kruti Dev 016" pitchFamily="2" charset="0"/>
              </a:rPr>
              <a:t> </a:t>
            </a:r>
            <a:r>
              <a:rPr lang="en-IN" dirty="0" err="1" smtClean="0">
                <a:latin typeface="Kruti Dev 016" pitchFamily="2" charset="0"/>
              </a:rPr>
              <a:t>laidZ</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igys</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ckn</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lkekU</a:t>
            </a:r>
            <a:r>
              <a:rPr lang="en-IN" dirty="0" smtClean="0">
                <a:latin typeface="Kruti Dev 016" pitchFamily="2" charset="0"/>
              </a:rPr>
              <a:t>; </a:t>
            </a:r>
            <a:r>
              <a:rPr lang="en-IN" dirty="0" err="1" smtClean="0">
                <a:latin typeface="Kruti Dev 016" pitchFamily="2" charset="0"/>
              </a:rPr>
              <a:t>rjhds</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gkFk</a:t>
            </a:r>
            <a:r>
              <a:rPr lang="en-IN" dirty="0" smtClean="0">
                <a:latin typeface="Kruti Dev 016" pitchFamily="2" charset="0"/>
              </a:rPr>
              <a:t> /</a:t>
            </a:r>
            <a:r>
              <a:rPr lang="en-IN" dirty="0" err="1" smtClean="0">
                <a:latin typeface="Kruti Dev 016" pitchFamily="2" charset="0"/>
              </a:rPr>
              <a:t>kksuk</a:t>
            </a:r>
            <a:r>
              <a:rPr lang="en-IN" dirty="0" smtClean="0">
                <a:latin typeface="Kruti Dev 016" pitchFamily="2" charset="0"/>
              </a:rPr>
              <a:t> A</a:t>
            </a:r>
            <a:endParaRPr lang="en-US" dirty="0" smtClean="0">
              <a:latin typeface="Kruti Dev 016" pitchFamily="2" charset="0"/>
            </a:endParaRPr>
          </a:p>
          <a:p>
            <a:pPr lvl="0" algn="just"/>
            <a:r>
              <a:rPr lang="en-IN" dirty="0" err="1" smtClean="0">
                <a:latin typeface="Kruti Dev 016" pitchFamily="2" charset="0"/>
              </a:rPr>
              <a:t>uqdhys</a:t>
            </a:r>
            <a:r>
              <a:rPr lang="en-IN" dirty="0" smtClean="0">
                <a:latin typeface="Kruti Dev 016" pitchFamily="2" charset="0"/>
              </a:rPr>
              <a:t> midj.kks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izfØ;k</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vuq:i</a:t>
            </a:r>
            <a:r>
              <a:rPr lang="en-IN" dirty="0" smtClean="0">
                <a:latin typeface="Kruti Dev 016" pitchFamily="2" charset="0"/>
              </a:rPr>
              <a:t> </a:t>
            </a:r>
            <a:r>
              <a:rPr lang="en-IN" dirty="0" err="1" smtClean="0">
                <a:latin typeface="Kruti Dev 016" pitchFamily="2" charset="0"/>
              </a:rPr>
              <a:t>lko</a:t>
            </a:r>
            <a:r>
              <a:rPr lang="en-IN" dirty="0" smtClean="0">
                <a:latin typeface="Kruti Dev 016" pitchFamily="2" charset="0"/>
              </a:rPr>
              <a:t>/</a:t>
            </a:r>
            <a:r>
              <a:rPr lang="en-IN" dirty="0" err="1" smtClean="0">
                <a:latin typeface="Kruti Dev 016" pitchFamily="2" charset="0"/>
              </a:rPr>
              <a:t>kkuh</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u”V</a:t>
            </a:r>
            <a:r>
              <a:rPr lang="en-IN" dirty="0" smtClean="0">
                <a:latin typeface="Kruti Dev 016" pitchFamily="2" charset="0"/>
              </a:rPr>
              <a:t> </a:t>
            </a:r>
            <a:r>
              <a:rPr lang="en-IN" dirty="0" err="1" smtClean="0">
                <a:latin typeface="Kruti Dev 016" pitchFamily="2" charset="0"/>
              </a:rPr>
              <a:t>djuk</a:t>
            </a:r>
            <a:r>
              <a:rPr lang="en-IN" dirty="0" smtClean="0">
                <a:latin typeface="Kruti Dev 016" pitchFamily="2" charset="0"/>
              </a:rPr>
              <a:t>] </a:t>
            </a:r>
            <a:r>
              <a:rPr lang="en-IN" dirty="0" err="1" smtClean="0">
                <a:latin typeface="Kruti Dev 016" pitchFamily="2" charset="0"/>
              </a:rPr>
              <a:t>mnkgj.k</a:t>
            </a:r>
            <a:r>
              <a:rPr lang="en-IN" dirty="0" smtClean="0">
                <a:latin typeface="Kruti Dev 016" pitchFamily="2" charset="0"/>
              </a:rPr>
              <a:t>% </a:t>
            </a:r>
            <a:r>
              <a:rPr lang="en-IN" dirty="0" err="1" smtClean="0">
                <a:latin typeface="Kruti Dev 016" pitchFamily="2" charset="0"/>
              </a:rPr>
              <a:t>fMLiksts+cy</a:t>
            </a:r>
            <a:r>
              <a:rPr lang="en-IN" dirty="0" smtClean="0">
                <a:latin typeface="Kruti Dev 016" pitchFamily="2" charset="0"/>
              </a:rPr>
              <a:t> </a:t>
            </a:r>
            <a:r>
              <a:rPr lang="en-IN" dirty="0" err="1" smtClean="0">
                <a:latin typeface="Kruti Dev 016" pitchFamily="2" charset="0"/>
              </a:rPr>
              <a:t>djus</a:t>
            </a:r>
            <a:r>
              <a:rPr lang="en-IN" dirty="0" smtClean="0">
                <a:latin typeface="Kruti Dev 016" pitchFamily="2" charset="0"/>
              </a:rPr>
              <a:t> </a:t>
            </a:r>
            <a:r>
              <a:rPr lang="en-IN" dirty="0" err="1" smtClean="0">
                <a:latin typeface="Kruti Dev 016" pitchFamily="2" charset="0"/>
              </a:rPr>
              <a:t>okys</a:t>
            </a:r>
            <a:r>
              <a:rPr lang="en-IN" dirty="0" smtClean="0">
                <a:latin typeface="Kruti Dev 016" pitchFamily="2" charset="0"/>
              </a:rPr>
              <a:t> </a:t>
            </a:r>
            <a:r>
              <a:rPr lang="en-IN" dirty="0" err="1" smtClean="0">
                <a:latin typeface="Kruti Dev 016" pitchFamily="2" charset="0"/>
              </a:rPr>
              <a:t>fljhtkas</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Cyhp</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kksy</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vlaØfer</a:t>
            </a:r>
            <a:r>
              <a:rPr lang="en-IN" dirty="0" smtClean="0">
                <a:latin typeface="Kruti Dev 016" pitchFamily="2" charset="0"/>
              </a:rPr>
              <a:t> </a:t>
            </a:r>
            <a:r>
              <a:rPr lang="en-IN" dirty="0" err="1" smtClean="0">
                <a:latin typeface="Kruti Dev 016" pitchFamily="2" charset="0"/>
              </a:rPr>
              <a:t>djds</a:t>
            </a:r>
            <a:r>
              <a:rPr lang="en-IN" dirty="0" smtClean="0">
                <a:latin typeface="Kruti Dev 016" pitchFamily="2" charset="0"/>
              </a:rPr>
              <a:t> </a:t>
            </a:r>
            <a:r>
              <a:rPr lang="en-IN" dirty="0" err="1" smtClean="0">
                <a:latin typeface="Kruti Dev 016" pitchFamily="2" charset="0"/>
              </a:rPr>
              <a:t>Nsn</a:t>
            </a:r>
            <a:r>
              <a:rPr lang="en-IN" dirty="0" smtClean="0">
                <a:latin typeface="Kruti Dev 016" pitchFamily="2" charset="0"/>
              </a:rPr>
              <a:t> </a:t>
            </a:r>
            <a:r>
              <a:rPr lang="en-IN" dirty="0" err="1" smtClean="0">
                <a:latin typeface="Kruti Dev 016" pitchFamily="2" charset="0"/>
              </a:rPr>
              <a:t>izfrjks</a:t>
            </a:r>
            <a:r>
              <a:rPr lang="en-IN" dirty="0" smtClean="0">
                <a:latin typeface="Kruti Dev 016" pitchFamily="2" charset="0"/>
              </a:rPr>
              <a:t>/</a:t>
            </a:r>
            <a:r>
              <a:rPr lang="en-IN" dirty="0" err="1" smtClean="0">
                <a:latin typeface="Kruti Dev 016" pitchFamily="2" charset="0"/>
              </a:rPr>
              <a:t>kh</a:t>
            </a:r>
            <a:r>
              <a:rPr lang="en-IN" dirty="0" smtClean="0">
                <a:latin typeface="Kruti Dev 016" pitchFamily="2" charset="0"/>
              </a:rPr>
              <a:t> </a:t>
            </a:r>
            <a:r>
              <a:rPr lang="en-IN" dirty="0" err="1" smtClean="0">
                <a:latin typeface="Kruti Dev 016" pitchFamily="2" charset="0"/>
              </a:rPr>
              <a:t>fMCcs</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Mkyuk</a:t>
            </a:r>
            <a:r>
              <a:rPr lang="en-IN" dirty="0" smtClean="0">
                <a:latin typeface="Kruti Dev 016" pitchFamily="2" charset="0"/>
              </a:rPr>
              <a:t> </a:t>
            </a:r>
            <a:r>
              <a:rPr lang="en-IN" dirty="0" err="1" smtClean="0">
                <a:latin typeface="Kruti Dev 016" pitchFamily="2" charset="0"/>
              </a:rPr>
              <a:t>pkfg</a:t>
            </a:r>
            <a:r>
              <a:rPr lang="en-IN" dirty="0" smtClean="0">
                <a:latin typeface="Kruti Dev 016" pitchFamily="2" charset="0"/>
              </a:rPr>
              <a:t>, A mu </a:t>
            </a:r>
            <a:r>
              <a:rPr lang="en-IN" dirty="0" err="1" smtClean="0">
                <a:latin typeface="Kruti Dev 016" pitchFamily="2" charset="0"/>
              </a:rPr>
              <a:t>bykdks</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tgka</a:t>
            </a:r>
            <a:r>
              <a:rPr lang="en-IN" dirty="0" smtClean="0">
                <a:latin typeface="Kruti Dev 016" pitchFamily="2" charset="0"/>
              </a:rPr>
              <a:t> </a:t>
            </a:r>
            <a:r>
              <a:rPr lang="en-IN" dirty="0" err="1" smtClean="0">
                <a:latin typeface="Kruti Dev 016" pitchFamily="2" charset="0"/>
              </a:rPr>
              <a:t>bl</a:t>
            </a:r>
            <a:r>
              <a:rPr lang="en-IN" dirty="0" smtClean="0">
                <a:latin typeface="Kruti Dev 016" pitchFamily="2" charset="0"/>
              </a:rPr>
              <a:t> </a:t>
            </a:r>
            <a:r>
              <a:rPr lang="en-IN" dirty="0" err="1" smtClean="0">
                <a:latin typeface="Kruti Dev 016" pitchFamily="2" charset="0"/>
              </a:rPr>
              <a:t>izdkj</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dke</a:t>
            </a:r>
            <a:r>
              <a:rPr lang="en-IN" dirty="0" smtClean="0">
                <a:latin typeface="Kruti Dev 016" pitchFamily="2" charset="0"/>
              </a:rPr>
              <a:t> </a:t>
            </a:r>
            <a:r>
              <a:rPr lang="en-IN" dirty="0" err="1" smtClean="0">
                <a:latin typeface="Kruti Dev 016" pitchFamily="2" charset="0"/>
              </a:rPr>
              <a:t>gksrk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ogka</a:t>
            </a:r>
            <a:r>
              <a:rPr lang="en-IN" dirty="0" smtClean="0">
                <a:latin typeface="Kruti Dev 016" pitchFamily="2" charset="0"/>
              </a:rPr>
              <a:t> </a:t>
            </a:r>
            <a:r>
              <a:rPr lang="en-IN" dirty="0" err="1" smtClean="0">
                <a:latin typeface="Kruti Dev 016" pitchFamily="2" charset="0"/>
              </a:rPr>
              <a:t>lkQ</a:t>
            </a:r>
            <a:r>
              <a:rPr lang="en-IN" dirty="0" smtClean="0">
                <a:latin typeface="Kruti Dev 016" pitchFamily="2" charset="0"/>
              </a:rPr>
              <a:t> </a:t>
            </a:r>
            <a:r>
              <a:rPr lang="en-IN" dirty="0" err="1" smtClean="0">
                <a:latin typeface="Kruti Dev 016" pitchFamily="2" charset="0"/>
              </a:rPr>
              <a:t>ikuh</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lzksr</a:t>
            </a:r>
            <a:r>
              <a:rPr lang="en-IN" dirty="0" smtClean="0">
                <a:latin typeface="Kruti Dev 016" pitchFamily="2" charset="0"/>
              </a:rPr>
              <a:t> </a:t>
            </a:r>
            <a:r>
              <a:rPr lang="en-IN" dirty="0" err="1" smtClean="0">
                <a:latin typeface="Kruti Dev 016" pitchFamily="2" charset="0"/>
              </a:rPr>
              <a:t>cuk</a:t>
            </a:r>
            <a:r>
              <a:rPr lang="en-IN" dirty="0" smtClean="0">
                <a:latin typeface="Kruti Dev 016" pitchFamily="2" charset="0"/>
              </a:rPr>
              <a:t> </a:t>
            </a:r>
            <a:r>
              <a:rPr lang="en-IN" dirty="0" err="1" smtClean="0">
                <a:latin typeface="Kruti Dev 016" pitchFamily="2" charset="0"/>
              </a:rPr>
              <a:t>jguk</a:t>
            </a:r>
            <a:r>
              <a:rPr lang="en-IN" dirty="0" smtClean="0">
                <a:latin typeface="Kruti Dev 016" pitchFamily="2" charset="0"/>
              </a:rPr>
              <a:t> </a:t>
            </a:r>
            <a:r>
              <a:rPr lang="en-IN" dirty="0" err="1" smtClean="0">
                <a:latin typeface="Kruti Dev 016" pitchFamily="2" charset="0"/>
              </a:rPr>
              <a:t>pkfg</a:t>
            </a:r>
            <a:r>
              <a:rPr lang="en-IN" dirty="0" smtClean="0">
                <a:latin typeface="Kruti Dev 016" pitchFamily="2" charset="0"/>
              </a:rPr>
              <a:t>,</a:t>
            </a:r>
            <a:endParaRPr lang="en-US" dirty="0" smtClean="0">
              <a:latin typeface="Kruti Dev 016" pitchFamily="2"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D585DA5D-661A-4F71-B946-B86E12815389}" type="slidenum">
              <a:rPr lang="en-US"/>
              <a:pPr/>
              <a:t>16</a:t>
            </a:fld>
            <a:endParaRPr lang="en-US"/>
          </a:p>
        </p:txBody>
      </p:sp>
      <p:pic>
        <p:nvPicPr>
          <p:cNvPr id="131077" name="Picture 5" descr="Stock Register for ICTC"/>
          <p:cNvPicPr>
            <a:picLocks noGrp="1" noChangeAspect="1" noChangeArrowheads="1"/>
          </p:cNvPicPr>
          <p:nvPr>
            <p:ph/>
          </p:nvPr>
        </p:nvPicPr>
        <p:blipFill>
          <a:blip r:embed="rId3" cstate="print"/>
          <a:srcRect/>
          <a:stretch>
            <a:fillRect/>
          </a:stretch>
        </p:blipFill>
        <p:spPr>
          <a:xfrm>
            <a:off x="1447800" y="304800"/>
            <a:ext cx="4705350" cy="6086475"/>
          </a:xfrm>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0F238279-B9B0-40C1-A38C-3D5848128714}" type="slidenum">
              <a:rPr lang="en-US"/>
              <a:pPr/>
              <a:t>17</a:t>
            </a:fld>
            <a:endParaRPr lang="en-US"/>
          </a:p>
        </p:txBody>
      </p:sp>
      <p:sp>
        <p:nvSpPr>
          <p:cNvPr id="138242" name="AutoShape 2"/>
          <p:cNvSpPr>
            <a:spLocks noGrp="1" noChangeArrowheads="1"/>
          </p:cNvSpPr>
          <p:nvPr>
            <p:ph type="title"/>
          </p:nvPr>
        </p:nvSpPr>
        <p:spPr/>
        <p:txBody>
          <a:bodyPr/>
          <a:lstStyle/>
          <a:p>
            <a:pPr algn="ctr"/>
            <a:r>
              <a:rPr lang="en-IN" sz="4400" dirty="0" err="1" smtClean="0">
                <a:latin typeface="Kruti Dev 016" pitchFamily="2" charset="0"/>
              </a:rPr>
              <a:t>iksLV</a:t>
            </a:r>
            <a:r>
              <a:rPr lang="en-IN" sz="4400" dirty="0" smtClean="0">
                <a:latin typeface="Kruti Dev 016" pitchFamily="2" charset="0"/>
              </a:rPr>
              <a:t> ,</a:t>
            </a:r>
            <a:r>
              <a:rPr lang="en-IN" sz="4400" dirty="0" err="1" smtClean="0">
                <a:latin typeface="Kruti Dev 016" pitchFamily="2" charset="0"/>
              </a:rPr>
              <a:t>sDlikst+j</a:t>
            </a:r>
            <a:r>
              <a:rPr lang="en-IN" sz="4400" dirty="0" smtClean="0">
                <a:latin typeface="Kruti Dev 016" pitchFamily="2" charset="0"/>
              </a:rPr>
              <a:t> </a:t>
            </a:r>
            <a:r>
              <a:rPr lang="en-IN" sz="4400" dirty="0" err="1" smtClean="0">
                <a:latin typeface="Kruti Dev 016" pitchFamily="2" charset="0"/>
              </a:rPr>
              <a:t>izksfQysfDll</a:t>
            </a:r>
            <a:r>
              <a:rPr lang="en-US" sz="3200" dirty="0" smtClean="0"/>
              <a:t> </a:t>
            </a:r>
            <a:r>
              <a:rPr lang="en-US" sz="3200" dirty="0"/>
              <a:t>(PEP)</a:t>
            </a:r>
          </a:p>
        </p:txBody>
      </p:sp>
      <p:sp>
        <p:nvSpPr>
          <p:cNvPr id="138243" name="Rectangle 3"/>
          <p:cNvSpPr>
            <a:spLocks noGrp="1" noChangeArrowheads="1"/>
          </p:cNvSpPr>
          <p:nvPr>
            <p:ph type="body" idx="1"/>
          </p:nvPr>
        </p:nvSpPr>
        <p:spPr>
          <a:xfrm>
            <a:off x="685800" y="2362200"/>
            <a:ext cx="8153400" cy="4114800"/>
          </a:xfrm>
        </p:spPr>
        <p:txBody>
          <a:bodyPr/>
          <a:lstStyle/>
          <a:p>
            <a:pPr lvl="0"/>
            <a:r>
              <a:rPr lang="en-IN" dirty="0" err="1" smtClean="0">
                <a:latin typeface="Kruti Dev 016" pitchFamily="2" charset="0"/>
              </a:rPr>
              <a:t>iksLV</a:t>
            </a:r>
            <a:r>
              <a:rPr lang="en-IN" dirty="0" smtClean="0">
                <a:latin typeface="Kruti Dev 016" pitchFamily="2" charset="0"/>
              </a:rPr>
              <a:t> ,</a:t>
            </a:r>
            <a:r>
              <a:rPr lang="en-IN" dirty="0" err="1" smtClean="0">
                <a:latin typeface="Kruti Dev 016" pitchFamily="2" charset="0"/>
              </a:rPr>
              <a:t>Dlikst+j</a:t>
            </a:r>
            <a:r>
              <a:rPr lang="en-IN" dirty="0" smtClean="0">
                <a:latin typeface="Kruti Dev 016" pitchFamily="2" charset="0"/>
              </a:rPr>
              <a:t> </a:t>
            </a:r>
            <a:r>
              <a:rPr lang="en-IN" dirty="0" err="1" smtClean="0">
                <a:latin typeface="Kruti Dev 016" pitchFamily="2" charset="0"/>
              </a:rPr>
              <a:t>izksQysdfll</a:t>
            </a:r>
            <a:r>
              <a:rPr lang="en-IN" dirty="0" smtClean="0">
                <a:latin typeface="Kruti Dev 016" pitchFamily="2" charset="0"/>
              </a:rPr>
              <a:t> ¼ </a:t>
            </a:r>
            <a:r>
              <a:rPr lang="en-IN" dirty="0" err="1" smtClean="0">
                <a:latin typeface="Kruti Dev 016" pitchFamily="2" charset="0"/>
              </a:rPr>
              <a:t>ih-bZ-ih</a:t>
            </a:r>
            <a:r>
              <a:rPr lang="en-IN" dirty="0" smtClean="0">
                <a:latin typeface="Kruti Dev 016" pitchFamily="2" charset="0"/>
              </a:rPr>
              <a:t>- ½,p-vkbZ-oh-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O;olkf;d</a:t>
            </a:r>
            <a:r>
              <a:rPr lang="en-IN" dirty="0" smtClean="0">
                <a:latin typeface="Kruti Dev 016" pitchFamily="2" charset="0"/>
              </a:rPr>
              <a:t> </a:t>
            </a:r>
            <a:r>
              <a:rPr lang="en-IN" dirty="0" err="1" smtClean="0">
                <a:latin typeface="Kruti Dev 016" pitchFamily="2" charset="0"/>
              </a:rPr>
              <a:t>vukoj.k</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eqdkcyk</a:t>
            </a:r>
            <a:r>
              <a:rPr lang="en-IN" dirty="0" smtClean="0">
                <a:latin typeface="Kruti Dev 016" pitchFamily="2" charset="0"/>
              </a:rPr>
              <a:t> </a:t>
            </a:r>
            <a:r>
              <a:rPr lang="en-IN" dirty="0" err="1" smtClean="0">
                <a:latin typeface="Kruti Dev 016" pitchFamily="2" charset="0"/>
              </a:rPr>
              <a:t>djus</a:t>
            </a:r>
            <a:r>
              <a:rPr lang="en-IN" dirty="0" smtClean="0">
                <a:latin typeface="Kruti Dev 016" pitchFamily="2" charset="0"/>
              </a:rPr>
              <a:t> dh </a:t>
            </a:r>
            <a:r>
              <a:rPr lang="en-IN" dirty="0" err="1" smtClean="0">
                <a:latin typeface="Kruti Dev 016" pitchFamily="2" charset="0"/>
              </a:rPr>
              <a:t>j.kuhfr</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a:t>
            </a:r>
            <a:r>
              <a:rPr lang="en-IN" dirty="0" err="1" smtClean="0">
                <a:latin typeface="Kruti Dev 016" pitchFamily="2" charset="0"/>
              </a:rPr>
              <a:t>jk”Vªh</a:t>
            </a:r>
            <a:r>
              <a:rPr lang="en-IN" dirty="0" smtClean="0">
                <a:latin typeface="Kruti Dev 016" pitchFamily="2" charset="0"/>
              </a:rPr>
              <a:t>; ,</a:t>
            </a:r>
            <a:r>
              <a:rPr lang="en-IN" dirty="0" err="1" smtClean="0">
                <a:latin typeface="Kruti Dev 016" pitchFamily="2" charset="0"/>
              </a:rPr>
              <a:t>M~l</a:t>
            </a:r>
            <a:r>
              <a:rPr lang="en-IN" dirty="0" smtClean="0">
                <a:latin typeface="Kruti Dev 016" pitchFamily="2" charset="0"/>
              </a:rPr>
              <a:t> </a:t>
            </a:r>
            <a:r>
              <a:rPr lang="en-IN" dirty="0" err="1" smtClean="0">
                <a:latin typeface="Kruti Dev 016" pitchFamily="2" charset="0"/>
              </a:rPr>
              <a:t>fu;a</a:t>
            </a:r>
            <a:r>
              <a:rPr lang="en-IN" dirty="0" smtClean="0">
                <a:latin typeface="Kruti Dev 016" pitchFamily="2" charset="0"/>
              </a:rPr>
              <a:t>=.k </a:t>
            </a:r>
            <a:r>
              <a:rPr lang="en-IN" dirty="0" err="1" smtClean="0">
                <a:latin typeface="Kruti Dev 016" pitchFamily="2" charset="0"/>
              </a:rPr>
              <a:t>laxBu</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vuqlkj</a:t>
            </a:r>
            <a:r>
              <a:rPr lang="en-IN" dirty="0" smtClean="0">
                <a:latin typeface="Kruti Dev 016" pitchFamily="2" charset="0"/>
              </a:rPr>
              <a:t> </a:t>
            </a:r>
            <a:r>
              <a:rPr lang="en-IN" dirty="0" err="1" smtClean="0">
                <a:latin typeface="Kruti Dev 016" pitchFamily="2" charset="0"/>
              </a:rPr>
              <a:t>bldk</a:t>
            </a:r>
            <a:r>
              <a:rPr lang="en-IN" dirty="0" smtClean="0">
                <a:latin typeface="Kruti Dev 016" pitchFamily="2" charset="0"/>
              </a:rPr>
              <a:t> </a:t>
            </a:r>
            <a:r>
              <a:rPr lang="en-IN" dirty="0" err="1" smtClean="0">
                <a:latin typeface="Kruti Dev 016" pitchFamily="2" charset="0"/>
              </a:rPr>
              <a:t>eryc</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dk;ZdrkZ</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laHkor</a:t>
            </a:r>
            <a:r>
              <a:rPr lang="en-IN" dirty="0" smtClean="0">
                <a:latin typeface="Kruti Dev 016" pitchFamily="2" charset="0"/>
              </a:rPr>
              <a:t>%  </a:t>
            </a:r>
            <a:r>
              <a:rPr lang="en-IN" dirty="0" err="1" smtClean="0">
                <a:latin typeface="Kruti Dev 016" pitchFamily="2" charset="0"/>
              </a:rPr>
              <a:t>jDr</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mRikfnr</a:t>
            </a:r>
            <a:r>
              <a:rPr lang="en-IN" dirty="0" smtClean="0">
                <a:latin typeface="Kruti Dev 016" pitchFamily="2" charset="0"/>
              </a:rPr>
              <a:t> </a:t>
            </a:r>
            <a:r>
              <a:rPr lang="en-IN" dirty="0" err="1" smtClean="0">
                <a:latin typeface="Kruti Dev 016" pitchFamily="2" charset="0"/>
              </a:rPr>
              <a:t>jksxk.kqvks</a:t>
            </a:r>
            <a:r>
              <a:rPr lang="en-IN" dirty="0" smtClean="0">
                <a:latin typeface="Kruti Dev 016" pitchFamily="2" charset="0"/>
              </a:rPr>
              <a:t> ¼ ,p-</a:t>
            </a:r>
            <a:r>
              <a:rPr lang="en-IN" dirty="0" err="1" smtClean="0">
                <a:latin typeface="Kruti Dev 016" pitchFamily="2" charset="0"/>
              </a:rPr>
              <a:t>vkbZ</a:t>
            </a:r>
            <a:r>
              <a:rPr lang="en-IN" dirty="0" smtClean="0">
                <a:latin typeface="Kruti Dev 016" pitchFamily="2" charset="0"/>
              </a:rPr>
              <a:t>-oh-] ,ph-</a:t>
            </a:r>
            <a:r>
              <a:rPr lang="en-IN" dirty="0" err="1" smtClean="0">
                <a:latin typeface="Kruti Dev 016" pitchFamily="2" charset="0"/>
              </a:rPr>
              <a:t>ch</a:t>
            </a:r>
            <a:r>
              <a:rPr lang="en-IN" dirty="0" smtClean="0">
                <a:latin typeface="Kruti Dev 016" pitchFamily="2" charset="0"/>
              </a:rPr>
              <a:t>-oh-] ,p-oh-</a:t>
            </a:r>
            <a:r>
              <a:rPr lang="en-IN" dirty="0" err="1" smtClean="0">
                <a:latin typeface="Kruti Dev 016" pitchFamily="2" charset="0"/>
              </a:rPr>
              <a:t>lh</a:t>
            </a:r>
            <a:r>
              <a:rPr lang="en-IN" dirty="0" smtClean="0">
                <a:latin typeface="Kruti Dev 016" pitchFamily="2" charset="0"/>
              </a:rPr>
              <a:t>- ½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vukoj.k</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ckn</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foLr`r</a:t>
            </a:r>
            <a:r>
              <a:rPr lang="en-IN" dirty="0" smtClean="0">
                <a:latin typeface="Kruti Dev 016" pitchFamily="2" charset="0"/>
              </a:rPr>
              <a:t> </a:t>
            </a:r>
            <a:r>
              <a:rPr lang="en-IN" dirty="0" err="1" smtClean="0">
                <a:latin typeface="Kruti Dev 016" pitchFamily="2" charset="0"/>
              </a:rPr>
              <a:t>fpfdRlh</a:t>
            </a:r>
            <a:r>
              <a:rPr lang="en-IN" dirty="0" smtClean="0">
                <a:latin typeface="Kruti Dev 016" pitchFamily="2" charset="0"/>
              </a:rPr>
              <a:t>; </a:t>
            </a:r>
            <a:r>
              <a:rPr lang="en-IN" dirty="0" err="1" smtClean="0">
                <a:latin typeface="Kruti Dev 016" pitchFamily="2" charset="0"/>
              </a:rPr>
              <a:t>izca/ku</a:t>
            </a:r>
            <a:r>
              <a:rPr lang="en-IN" dirty="0" smtClean="0">
                <a:latin typeface="Kruti Dev 016" pitchFamily="2" charset="0"/>
              </a:rPr>
              <a:t> A </a:t>
            </a:r>
            <a:endParaRPr lang="en-US" dirty="0" smtClean="0">
              <a:latin typeface="Kruti Dev 016" pitchFamily="2" charset="0"/>
            </a:endParaRPr>
          </a:p>
          <a:p>
            <a:pPr lvl="0"/>
            <a:r>
              <a:rPr lang="en-IN" dirty="0" err="1" smtClean="0">
                <a:latin typeface="Kruti Dev 016" pitchFamily="2" charset="0"/>
              </a:rPr>
              <a:t>bles</a:t>
            </a:r>
            <a:r>
              <a:rPr lang="en-IN" dirty="0" smtClean="0">
                <a:latin typeface="Kruti Dev 016" pitchFamily="2" charset="0"/>
              </a:rPr>
              <a:t> </a:t>
            </a:r>
            <a:r>
              <a:rPr lang="en-IN" dirty="0" err="1" smtClean="0">
                <a:latin typeface="Kruti Dev 016" pitchFamily="2" charset="0"/>
              </a:rPr>
              <a:t>ijke’kZ</a:t>
            </a:r>
            <a:r>
              <a:rPr lang="en-IN" dirty="0" smtClean="0">
                <a:latin typeface="Kruti Dev 016" pitchFamily="2" charset="0"/>
              </a:rPr>
              <a:t>] [</a:t>
            </a:r>
            <a:r>
              <a:rPr lang="en-IN" dirty="0" err="1" smtClean="0">
                <a:latin typeface="Kruti Dev 016" pitchFamily="2" charset="0"/>
              </a:rPr>
              <a:t>krjs</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vkdyu</a:t>
            </a:r>
            <a:r>
              <a:rPr lang="en-IN" dirty="0" smtClean="0">
                <a:latin typeface="Kruti Dev 016" pitchFamily="2" charset="0"/>
              </a:rPr>
              <a:t>] </a:t>
            </a:r>
            <a:r>
              <a:rPr lang="en-IN" dirty="0" err="1" smtClean="0">
                <a:latin typeface="Kruti Dev 016" pitchFamily="2" charset="0"/>
              </a:rPr>
              <a:t>lzksr</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vukojfr</a:t>
            </a:r>
            <a:r>
              <a:rPr lang="en-IN" dirty="0" smtClean="0">
                <a:latin typeface="Kruti Dev 016" pitchFamily="2" charset="0"/>
              </a:rPr>
              <a:t> </a:t>
            </a:r>
            <a:r>
              <a:rPr lang="en-IN" dirty="0" err="1" smtClean="0">
                <a:latin typeface="Kruti Dev 016" pitchFamily="2" charset="0"/>
              </a:rPr>
              <a:t>O;fDr</a:t>
            </a:r>
            <a:r>
              <a:rPr lang="en-IN" dirty="0" smtClean="0">
                <a:latin typeface="Kruti Dev 016" pitchFamily="2" charset="0"/>
              </a:rPr>
              <a:t> dh </a:t>
            </a:r>
            <a:r>
              <a:rPr lang="en-IN" dirty="0" err="1" smtClean="0">
                <a:latin typeface="Kruti Dev 016" pitchFamily="2" charset="0"/>
              </a:rPr>
              <a:t>vf</a:t>
            </a:r>
            <a:r>
              <a:rPr lang="en-IN" dirty="0" smtClean="0">
                <a:latin typeface="Kruti Dev 016" pitchFamily="2" charset="0"/>
              </a:rPr>
              <a:t>/</a:t>
            </a:r>
            <a:r>
              <a:rPr lang="en-IN" dirty="0" err="1" smtClean="0">
                <a:latin typeface="Kruti Dev 016" pitchFamily="2" charset="0"/>
              </a:rPr>
              <a:t>klwfpr</a:t>
            </a:r>
            <a:r>
              <a:rPr lang="en-IN" dirty="0" smtClean="0">
                <a:latin typeface="Kruti Dev 016" pitchFamily="2" charset="0"/>
              </a:rPr>
              <a:t> </a:t>
            </a:r>
            <a:r>
              <a:rPr lang="en-IN" dirty="0" err="1" smtClean="0">
                <a:latin typeface="Kruti Dev 016" pitchFamily="2" charset="0"/>
              </a:rPr>
              <a:t>lgefr</a:t>
            </a:r>
            <a:r>
              <a:rPr lang="en-IN" dirty="0" smtClean="0">
                <a:latin typeface="Kruti Dev 016" pitchFamily="2" charset="0"/>
              </a:rPr>
              <a:t> </a:t>
            </a:r>
            <a:r>
              <a:rPr lang="en-IN" dirty="0" err="1" smtClean="0">
                <a:latin typeface="Kruti Dev 016" pitchFamily="2" charset="0"/>
              </a:rPr>
              <a:t>ij</a:t>
            </a:r>
            <a:r>
              <a:rPr lang="en-IN" dirty="0" smtClean="0">
                <a:latin typeface="Kruti Dev 016" pitchFamily="2" charset="0"/>
              </a:rPr>
              <a:t> </a:t>
            </a:r>
            <a:r>
              <a:rPr lang="en-IN" dirty="0" err="1" smtClean="0">
                <a:latin typeface="Kruti Dev 016" pitchFamily="2" charset="0"/>
              </a:rPr>
              <a:t>mfpr</a:t>
            </a:r>
            <a:r>
              <a:rPr lang="en-IN" dirty="0" smtClean="0">
                <a:latin typeface="Kruti Dev 016" pitchFamily="2" charset="0"/>
              </a:rPr>
              <a:t> </a:t>
            </a:r>
            <a:r>
              <a:rPr lang="en-IN" dirty="0" err="1" smtClean="0">
                <a:latin typeface="Kruti Dev 016" pitchFamily="2" charset="0"/>
              </a:rPr>
              <a:t>iz;ksx’kkyk</a:t>
            </a:r>
            <a:r>
              <a:rPr lang="en-IN" dirty="0" smtClean="0">
                <a:latin typeface="Kruti Dev 016" pitchFamily="2" charset="0"/>
              </a:rPr>
              <a:t> </a:t>
            </a:r>
            <a:r>
              <a:rPr lang="en-IN" dirty="0" err="1" smtClean="0">
                <a:latin typeface="Kruti Dev 016" pitchFamily="2" charset="0"/>
              </a:rPr>
              <a:t>Nku&amp;chu</a:t>
            </a:r>
            <a:r>
              <a:rPr lang="en-IN" dirty="0" smtClean="0">
                <a:latin typeface="Kruti Dev 016" pitchFamily="2" charset="0"/>
              </a:rPr>
              <a:t>] [</a:t>
            </a:r>
            <a:r>
              <a:rPr lang="en-IN" dirty="0" err="1" smtClean="0">
                <a:latin typeface="Kruti Dev 016" pitchFamily="2" charset="0"/>
              </a:rPr>
              <a:t>krjs</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vkdyu</a:t>
            </a:r>
            <a:r>
              <a:rPr lang="en-IN" dirty="0" smtClean="0">
                <a:latin typeface="Kruti Dev 016" pitchFamily="2" charset="0"/>
              </a:rPr>
              <a:t> </a:t>
            </a:r>
            <a:r>
              <a:rPr lang="en-IN" dirty="0" err="1" smtClean="0">
                <a:latin typeface="Kruti Dev 016" pitchFamily="2" charset="0"/>
              </a:rPr>
              <a:t>ij</a:t>
            </a:r>
            <a:r>
              <a:rPr lang="en-IN" dirty="0" smtClean="0">
                <a:latin typeface="Kruti Dev 016" pitchFamily="2" charset="0"/>
              </a:rPr>
              <a:t> </a:t>
            </a:r>
            <a:r>
              <a:rPr lang="en-IN" dirty="0" err="1" smtClean="0">
                <a:latin typeface="Kruti Dev 016" pitchFamily="2" charset="0"/>
              </a:rPr>
              <a:t>vk</a:t>
            </a:r>
            <a:r>
              <a:rPr lang="en-IN" dirty="0" smtClean="0">
                <a:latin typeface="Kruti Dev 016" pitchFamily="2" charset="0"/>
              </a:rPr>
              <a:t>/</a:t>
            </a:r>
            <a:r>
              <a:rPr lang="en-IN" dirty="0" err="1" smtClean="0">
                <a:latin typeface="Kruti Dev 016" pitchFamily="2" charset="0"/>
              </a:rPr>
              <a:t>kkfjr</a:t>
            </a:r>
            <a:r>
              <a:rPr lang="en-IN" dirty="0" smtClean="0">
                <a:latin typeface="Kruti Dev 016" pitchFamily="2" charset="0"/>
              </a:rPr>
              <a:t> </a:t>
            </a:r>
            <a:r>
              <a:rPr lang="en-IN" dirty="0" err="1" smtClean="0">
                <a:latin typeface="Kruti Dev 016" pitchFamily="2" charset="0"/>
              </a:rPr>
              <a:t>izFke</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¼ </a:t>
            </a:r>
            <a:r>
              <a:rPr lang="en-IN" dirty="0" err="1" smtClean="0">
                <a:latin typeface="Kruti Dev 016" pitchFamily="2" charset="0"/>
              </a:rPr>
              <a:t>QLV&amp;,sM</a:t>
            </a:r>
            <a:r>
              <a:rPr lang="en-IN" dirty="0" smtClean="0">
                <a:latin typeface="Kruti Dev 016" pitchFamily="2" charset="0"/>
              </a:rPr>
              <a:t> ½] de le; ¼ 4 </a:t>
            </a:r>
            <a:r>
              <a:rPr lang="en-IN" dirty="0" err="1" smtClean="0">
                <a:latin typeface="Kruti Dev 016" pitchFamily="2" charset="0"/>
              </a:rPr>
              <a:t>lIrkg</a:t>
            </a:r>
            <a:r>
              <a:rPr lang="en-IN" dirty="0" smtClean="0">
                <a:latin typeface="Kruti Dev 016" pitchFamily="2" charset="0"/>
              </a:rPr>
              <a:t> ½ dh ,</a:t>
            </a:r>
            <a:r>
              <a:rPr lang="en-IN" dirty="0" err="1" smtClean="0">
                <a:latin typeface="Kruti Dev 016" pitchFamily="2" charset="0"/>
              </a:rPr>
              <a:t>UVhfjVªksok;jy</a:t>
            </a:r>
            <a:r>
              <a:rPr lang="en-IN" dirty="0" smtClean="0">
                <a:latin typeface="Kruti Dev 016" pitchFamily="2" charset="0"/>
              </a:rPr>
              <a:t> </a:t>
            </a:r>
            <a:r>
              <a:rPr lang="en-IN" dirty="0" err="1" smtClean="0">
                <a:latin typeface="Kruti Dev 016" pitchFamily="2" charset="0"/>
              </a:rPr>
              <a:t>nokvksa</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izca</a:t>
            </a:r>
            <a:r>
              <a:rPr lang="en-IN" dirty="0" smtClean="0">
                <a:latin typeface="Kruti Dev 016" pitchFamily="2" charset="0"/>
              </a:rPr>
              <a:t>/k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lkFk</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QkWyks&amp;vi</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lgk;rk</a:t>
            </a:r>
            <a:r>
              <a:rPr lang="en-IN" dirty="0" smtClean="0">
                <a:latin typeface="Kruti Dev 016" pitchFamily="2" charset="0"/>
              </a:rPr>
              <a:t> </a:t>
            </a:r>
            <a:r>
              <a:rPr lang="en-IN" dirty="0" err="1" smtClean="0">
                <a:latin typeface="Kruti Dev 016" pitchFamily="2" charset="0"/>
              </a:rPr>
              <a:t>lfEefyr</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a:t>
            </a:r>
            <a:endParaRPr lang="en-US" dirty="0" smtClean="0"/>
          </a:p>
          <a:p>
            <a:endParaRPr lang="en-US" dirty="0" smtClean="0"/>
          </a:p>
          <a:p>
            <a:r>
              <a:rPr lang="en-US" dirty="0" smtClean="0"/>
              <a:t>Comprehensive </a:t>
            </a:r>
            <a:r>
              <a:rPr lang="en-US" dirty="0"/>
              <a:t>medical management to </a:t>
            </a:r>
            <a:r>
              <a:rPr lang="en-US" dirty="0" err="1"/>
              <a:t>minimise</a:t>
            </a:r>
            <a:r>
              <a:rPr lang="en-US" dirty="0"/>
              <a:t> the risk of infection among HCP following potential exposure to blood-borne pathogens (HIV, HBV, HCV). </a:t>
            </a:r>
          </a:p>
          <a:p>
            <a:r>
              <a:rPr lang="en-US" dirty="0"/>
              <a:t>Includes </a:t>
            </a:r>
            <a:r>
              <a:rPr lang="en-US" dirty="0" err="1"/>
              <a:t>counselling</a:t>
            </a:r>
            <a:r>
              <a:rPr lang="en-US" dirty="0"/>
              <a:t>, risk assessment, relevant laboratory investigations, first aid and provision of antiretroviral drugs.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0872EA31-4281-49FD-9188-F6919779B7FA}" type="slidenum">
              <a:rPr lang="en-US"/>
              <a:pPr/>
              <a:t>18</a:t>
            </a:fld>
            <a:endParaRPr lang="en-US"/>
          </a:p>
        </p:txBody>
      </p:sp>
      <p:sp>
        <p:nvSpPr>
          <p:cNvPr id="140290" name="AutoShape 2"/>
          <p:cNvSpPr>
            <a:spLocks noGrp="1" noChangeArrowheads="1"/>
          </p:cNvSpPr>
          <p:nvPr>
            <p:ph type="title"/>
          </p:nvPr>
        </p:nvSpPr>
        <p:spPr/>
        <p:txBody>
          <a:bodyPr/>
          <a:lstStyle/>
          <a:p>
            <a:pPr algn="ctr"/>
            <a:r>
              <a:rPr lang="en-IN" dirty="0" err="1" smtClean="0">
                <a:latin typeface="Kruti Dev 016" pitchFamily="2" charset="0"/>
              </a:rPr>
              <a:t>iksLV</a:t>
            </a:r>
            <a:r>
              <a:rPr lang="en-IN" dirty="0" smtClean="0">
                <a:latin typeface="Kruti Dev 016" pitchFamily="2" charset="0"/>
              </a:rPr>
              <a:t> ,</a:t>
            </a:r>
            <a:r>
              <a:rPr lang="en-IN" dirty="0" err="1" smtClean="0">
                <a:latin typeface="Kruti Dev 016" pitchFamily="2" charset="0"/>
              </a:rPr>
              <a:t>Dlikst+j</a:t>
            </a:r>
            <a:r>
              <a:rPr lang="en-IN" dirty="0" smtClean="0">
                <a:latin typeface="Kruti Dev 016" pitchFamily="2" charset="0"/>
              </a:rPr>
              <a:t> </a:t>
            </a:r>
            <a:r>
              <a:rPr lang="en-IN" dirty="0" err="1" smtClean="0">
                <a:latin typeface="Kruti Dev 016" pitchFamily="2" charset="0"/>
              </a:rPr>
              <a:t>izksfQysfDll</a:t>
            </a:r>
            <a:r>
              <a:rPr lang="en-IN" dirty="0" smtClean="0">
                <a:latin typeface="Kruti Dev 016" pitchFamily="2" charset="0"/>
              </a:rPr>
              <a:t> </a:t>
            </a:r>
            <a:r>
              <a:rPr lang="en-IN" dirty="0" err="1" smtClean="0">
                <a:latin typeface="Kruti Dev 016" pitchFamily="2" charset="0"/>
              </a:rPr>
              <a:t>ij</a:t>
            </a:r>
            <a:r>
              <a:rPr lang="en-IN" dirty="0" smtClean="0">
                <a:latin typeface="Kruti Dev 016" pitchFamily="2" charset="0"/>
              </a:rPr>
              <a:t> </a:t>
            </a:r>
            <a:r>
              <a:rPr lang="en-IN" dirty="0" err="1" smtClean="0">
                <a:latin typeface="Kruti Dev 016" pitchFamily="2" charset="0"/>
              </a:rPr>
              <a:t>ukdks</a:t>
            </a:r>
            <a:r>
              <a:rPr lang="en-IN" dirty="0" smtClean="0">
                <a:latin typeface="Kruti Dev 016" pitchFamily="2" charset="0"/>
              </a:rPr>
              <a:t> dh </a:t>
            </a:r>
            <a:r>
              <a:rPr lang="en-IN" dirty="0" err="1" smtClean="0">
                <a:latin typeface="Kruti Dev 016" pitchFamily="2" charset="0"/>
              </a:rPr>
              <a:t>uhfr</a:t>
            </a:r>
            <a:r>
              <a:rPr lang="en-IN" dirty="0" smtClean="0">
                <a:latin typeface="Kruti Dev 016" pitchFamily="2" charset="0"/>
              </a:rPr>
              <a:t> </a:t>
            </a:r>
            <a:r>
              <a:rPr lang="en-US" dirty="0" smtClean="0"/>
              <a:t> </a:t>
            </a:r>
            <a:r>
              <a:rPr lang="en-US" sz="3200" dirty="0"/>
              <a:t>(PEP)</a:t>
            </a:r>
          </a:p>
        </p:txBody>
      </p:sp>
      <p:sp>
        <p:nvSpPr>
          <p:cNvPr id="140291" name="Rectangle 3"/>
          <p:cNvSpPr>
            <a:spLocks noGrp="1" noChangeArrowheads="1"/>
          </p:cNvSpPr>
          <p:nvPr>
            <p:ph type="body" idx="1"/>
          </p:nvPr>
        </p:nvSpPr>
        <p:spPr>
          <a:xfrm>
            <a:off x="838200" y="2362200"/>
            <a:ext cx="7693025" cy="4114800"/>
          </a:xfrm>
        </p:spPr>
        <p:txBody>
          <a:bodyPr/>
          <a:lstStyle/>
          <a:p>
            <a:pPr>
              <a:buNone/>
            </a:pPr>
            <a:r>
              <a:rPr lang="en-IN" b="1" dirty="0" err="1" smtClean="0">
                <a:latin typeface="Kruti Dev 016" pitchFamily="2" charset="0"/>
              </a:rPr>
              <a:t>igyk</a:t>
            </a:r>
            <a:r>
              <a:rPr lang="en-IN" b="1" dirty="0" smtClean="0">
                <a:latin typeface="Kruti Dev 016" pitchFamily="2" charset="0"/>
              </a:rPr>
              <a:t> </a:t>
            </a:r>
            <a:r>
              <a:rPr lang="en-IN" b="1" dirty="0" err="1" smtClean="0">
                <a:latin typeface="Kruti Dev 016" pitchFamily="2" charset="0"/>
              </a:rPr>
              <a:t>pj.k</a:t>
            </a:r>
            <a:r>
              <a:rPr lang="en-IN" b="1" dirty="0" smtClean="0">
                <a:latin typeface="Kruti Dev 016" pitchFamily="2" charset="0"/>
              </a:rPr>
              <a:t> % </a:t>
            </a:r>
            <a:r>
              <a:rPr lang="en-IN" b="1" dirty="0" err="1" smtClean="0">
                <a:latin typeface="Kruti Dev 016" pitchFamily="2" charset="0"/>
              </a:rPr>
              <a:t>vukoj.k</a:t>
            </a:r>
            <a:r>
              <a:rPr lang="en-IN" b="1" dirty="0" smtClean="0">
                <a:latin typeface="Kruti Dev 016" pitchFamily="2" charset="0"/>
              </a:rPr>
              <a:t> </a:t>
            </a:r>
            <a:r>
              <a:rPr lang="en-IN" b="1" dirty="0" err="1" smtClean="0">
                <a:latin typeface="Kruti Dev 016" pitchFamily="2" charset="0"/>
              </a:rPr>
              <a:t>ds</a:t>
            </a:r>
            <a:r>
              <a:rPr lang="en-IN" b="1" dirty="0" smtClean="0">
                <a:latin typeface="Kruti Dev 016" pitchFamily="2" charset="0"/>
              </a:rPr>
              <a:t> </a:t>
            </a:r>
            <a:r>
              <a:rPr lang="en-IN" b="1" dirty="0" err="1" smtClean="0">
                <a:latin typeface="Kruti Dev 016" pitchFamily="2" charset="0"/>
              </a:rPr>
              <a:t>izca/ku</a:t>
            </a:r>
            <a:r>
              <a:rPr lang="en-IN" b="1" dirty="0" smtClean="0">
                <a:latin typeface="Kruti Dev 016" pitchFamily="2" charset="0"/>
              </a:rPr>
              <a:t> </a:t>
            </a:r>
            <a:r>
              <a:rPr lang="en-IN" b="1" dirty="0" err="1" smtClean="0">
                <a:latin typeface="Kruti Dev 016" pitchFamily="2" charset="0"/>
              </a:rPr>
              <a:t>esa</a:t>
            </a:r>
            <a:r>
              <a:rPr lang="en-IN" b="1" dirty="0" smtClean="0">
                <a:latin typeface="Kruti Dev 016" pitchFamily="2" charset="0"/>
              </a:rPr>
              <a:t> </a:t>
            </a:r>
            <a:r>
              <a:rPr lang="en-IN" b="1" dirty="0" err="1" smtClean="0">
                <a:latin typeface="Kruti Dev 016" pitchFamily="2" charset="0"/>
              </a:rPr>
              <a:t>izFke</a:t>
            </a:r>
            <a:r>
              <a:rPr lang="en-IN" b="1" dirty="0" smtClean="0">
                <a:latin typeface="Kruti Dev 016" pitchFamily="2" charset="0"/>
              </a:rPr>
              <a:t> ns[</a:t>
            </a:r>
            <a:r>
              <a:rPr lang="en-IN" b="1" dirty="0" err="1" smtClean="0">
                <a:latin typeface="Kruti Dev 016" pitchFamily="2" charset="0"/>
              </a:rPr>
              <a:t>kHkky</a:t>
            </a:r>
            <a:endParaRPr lang="en-US" dirty="0" smtClean="0">
              <a:latin typeface="Kruti Dev 016" pitchFamily="2" charset="0"/>
            </a:endParaRPr>
          </a:p>
          <a:p>
            <a:pPr marL="519113" lvl="0"/>
            <a:r>
              <a:rPr lang="en-IN" dirty="0" err="1" smtClean="0">
                <a:latin typeface="Kruti Dev 016" pitchFamily="2" charset="0"/>
              </a:rPr>
              <a:t>Ropk</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a:t>
            </a:r>
            <a:endParaRPr lang="en-US" dirty="0" smtClean="0">
              <a:latin typeface="Kruti Dev 016" pitchFamily="2" charset="0"/>
            </a:endParaRPr>
          </a:p>
          <a:p>
            <a:pPr marL="519113" lvl="0"/>
            <a:r>
              <a:rPr lang="en-IN" dirty="0" err="1" smtClean="0">
                <a:latin typeface="Kruti Dev 016" pitchFamily="2" charset="0"/>
              </a:rPr>
              <a:t>vka</a:t>
            </a:r>
            <a:r>
              <a:rPr lang="en-IN" dirty="0" smtClean="0">
                <a:latin typeface="Kruti Dev 016" pitchFamily="2" charset="0"/>
              </a:rPr>
              <a:t>[k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endParaRPr lang="en-US" dirty="0" smtClean="0">
              <a:latin typeface="Kruti Dev 016" pitchFamily="2" charset="0"/>
            </a:endParaRPr>
          </a:p>
          <a:p>
            <a:pPr marL="519113" lvl="0"/>
            <a:r>
              <a:rPr lang="en-IN" dirty="0" err="1" smtClean="0">
                <a:latin typeface="Kruti Dev 016" pitchFamily="2" charset="0"/>
              </a:rPr>
              <a:t>eqWg</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endParaRPr lang="en-US" dirty="0" smtClean="0">
              <a:latin typeface="Kruti Dev 016" pitchFamily="2" charset="0"/>
            </a:endParaRPr>
          </a:p>
          <a:p>
            <a:pPr>
              <a:buNone/>
            </a:pPr>
            <a:r>
              <a:rPr lang="en-IN" b="1" dirty="0" err="1" smtClean="0">
                <a:latin typeface="Kruti Dev 016" pitchFamily="2" charset="0"/>
              </a:rPr>
              <a:t>nwljk</a:t>
            </a:r>
            <a:r>
              <a:rPr lang="en-IN" b="1" dirty="0" smtClean="0">
                <a:latin typeface="Kruti Dev 016" pitchFamily="2" charset="0"/>
              </a:rPr>
              <a:t> </a:t>
            </a:r>
            <a:r>
              <a:rPr lang="en-IN" b="1" dirty="0" err="1" smtClean="0">
                <a:latin typeface="Kruti Dev 016" pitchFamily="2" charset="0"/>
              </a:rPr>
              <a:t>pj.k</a:t>
            </a:r>
            <a:r>
              <a:rPr lang="en-IN" b="1" dirty="0" smtClean="0">
                <a:latin typeface="Kruti Dev 016" pitchFamily="2" charset="0"/>
              </a:rPr>
              <a:t> % </a:t>
            </a:r>
            <a:r>
              <a:rPr lang="en-IN" b="1" dirty="0" err="1" smtClean="0">
                <a:latin typeface="Kruti Dev 016" pitchFamily="2" charset="0"/>
              </a:rPr>
              <a:t>ih-bZ-ih</a:t>
            </a:r>
            <a:r>
              <a:rPr lang="en-IN" b="1" dirty="0" smtClean="0">
                <a:latin typeface="Kruti Dev 016" pitchFamily="2" charset="0"/>
              </a:rPr>
              <a:t>- </a:t>
            </a:r>
            <a:r>
              <a:rPr lang="en-IN" b="1" dirty="0" err="1" smtClean="0">
                <a:latin typeface="Kruti Dev 016" pitchFamily="2" charset="0"/>
              </a:rPr>
              <a:t>ds</a:t>
            </a:r>
            <a:r>
              <a:rPr lang="en-IN" b="1" dirty="0" smtClean="0">
                <a:latin typeface="Kruti Dev 016" pitchFamily="2" charset="0"/>
              </a:rPr>
              <a:t> </a:t>
            </a:r>
            <a:r>
              <a:rPr lang="en-IN" b="1" dirty="0" err="1" smtClean="0">
                <a:latin typeface="Kruti Dev 016" pitchFamily="2" charset="0"/>
              </a:rPr>
              <a:t>fy</a:t>
            </a:r>
            <a:r>
              <a:rPr lang="en-IN" b="1" dirty="0" smtClean="0">
                <a:latin typeface="Kruti Dev 016" pitchFamily="2" charset="0"/>
              </a:rPr>
              <a:t>, ;</a:t>
            </a:r>
            <a:r>
              <a:rPr lang="en-IN" b="1" dirty="0" err="1" smtClean="0">
                <a:latin typeface="Kruti Dev 016" pitchFamily="2" charset="0"/>
              </a:rPr>
              <a:t>ksX;rk</a:t>
            </a:r>
            <a:r>
              <a:rPr lang="en-IN" b="1" dirty="0" smtClean="0">
                <a:latin typeface="Kruti Dev 016" pitchFamily="2" charset="0"/>
              </a:rPr>
              <a:t> </a:t>
            </a:r>
            <a:r>
              <a:rPr lang="en-IN" b="1" dirty="0" err="1" smtClean="0">
                <a:latin typeface="Kruti Dev 016" pitchFamily="2" charset="0"/>
              </a:rPr>
              <a:t>LFkkfir</a:t>
            </a:r>
            <a:r>
              <a:rPr lang="en-IN" b="1" dirty="0" smtClean="0">
                <a:latin typeface="Kruti Dev 016" pitchFamily="2" charset="0"/>
              </a:rPr>
              <a:t> </a:t>
            </a:r>
            <a:r>
              <a:rPr lang="en-IN" b="1" dirty="0" err="1" smtClean="0">
                <a:latin typeface="Kruti Dev 016" pitchFamily="2" charset="0"/>
              </a:rPr>
              <a:t>djuk</a:t>
            </a:r>
            <a:r>
              <a:rPr lang="en-IN" b="1" dirty="0" smtClean="0">
                <a:latin typeface="Kruti Dev 016" pitchFamily="2" charset="0"/>
              </a:rPr>
              <a:t> </a:t>
            </a:r>
            <a:endParaRPr lang="en-US" dirty="0" smtClean="0">
              <a:latin typeface="Kruti Dev 016" pitchFamily="2" charset="0"/>
            </a:endParaRPr>
          </a:p>
          <a:p>
            <a:pPr marL="577850" lvl="0"/>
            <a:r>
              <a:rPr lang="en-IN" dirty="0" err="1" smtClean="0">
                <a:latin typeface="Kruti Dev 016" pitchFamily="2" charset="0"/>
              </a:rPr>
              <a:t>igyh</a:t>
            </a:r>
            <a:r>
              <a:rPr lang="en-IN" dirty="0" smtClean="0">
                <a:latin typeface="Kruti Dev 016" pitchFamily="2" charset="0"/>
              </a:rPr>
              <a:t> </a:t>
            </a:r>
            <a:r>
              <a:rPr lang="en-IN" dirty="0" err="1" smtClean="0">
                <a:latin typeface="Kruti Dev 016" pitchFamily="2" charset="0"/>
              </a:rPr>
              <a:t>ih-bZ-ih</a:t>
            </a:r>
            <a:r>
              <a:rPr lang="en-IN" dirty="0" smtClean="0">
                <a:latin typeface="Kruti Dev 016" pitchFamily="2" charset="0"/>
              </a:rPr>
              <a:t>- [</a:t>
            </a:r>
            <a:r>
              <a:rPr lang="en-IN" dirty="0" err="1" smtClean="0">
                <a:latin typeface="Kruti Dev 016" pitchFamily="2" charset="0"/>
              </a:rPr>
              <a:t>kqjkd</a:t>
            </a:r>
            <a:r>
              <a:rPr lang="en-IN" dirty="0" smtClean="0">
                <a:latin typeface="Kruti Dev 016" pitchFamily="2" charset="0"/>
              </a:rPr>
              <a:t> 72 ?</a:t>
            </a:r>
            <a:r>
              <a:rPr lang="en-IN" dirty="0" err="1" smtClean="0">
                <a:latin typeface="Kruti Dev 016" pitchFamily="2" charset="0"/>
              </a:rPr>
              <a:t>kaVks</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Hkhrj</a:t>
            </a:r>
            <a:r>
              <a:rPr lang="en-IN" dirty="0" smtClean="0">
                <a:latin typeface="Kruti Dev 016" pitchFamily="2" charset="0"/>
              </a:rPr>
              <a:t> </a:t>
            </a:r>
            <a:endParaRPr lang="en-US" dirty="0" smtClean="0">
              <a:latin typeface="Kruti Dev 016" pitchFamily="2" charset="0"/>
            </a:endParaRPr>
          </a:p>
          <a:p>
            <a:pPr marL="577850" lvl="0"/>
            <a:r>
              <a:rPr lang="en-IN" dirty="0" smtClean="0">
                <a:latin typeface="Kruti Dev 016" pitchFamily="2" charset="0"/>
              </a:rPr>
              <a:t>[</a:t>
            </a:r>
            <a:r>
              <a:rPr lang="en-IN" dirty="0" err="1" smtClean="0">
                <a:latin typeface="Kruti Dev 016" pitchFamily="2" charset="0"/>
              </a:rPr>
              <a:t>krjs</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lapkj.k</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vkadyu</a:t>
            </a:r>
            <a:r>
              <a:rPr lang="en-IN" dirty="0" smtClean="0">
                <a:latin typeface="Kruti Dev 016" pitchFamily="2" charset="0"/>
              </a:rPr>
              <a:t> </a:t>
            </a:r>
            <a:endParaRPr lang="en-US" dirty="0" smtClean="0">
              <a:latin typeface="Kruti Dev 016" pitchFamily="2" charset="0"/>
            </a:endParaRPr>
          </a:p>
          <a:p>
            <a:pPr marL="577850" lvl="0"/>
            <a:r>
              <a:rPr lang="en-IN" dirty="0" err="1" smtClean="0">
                <a:latin typeface="Kruti Dev 016" pitchFamily="2" charset="0"/>
              </a:rPr>
              <a:t>vukofjr</a:t>
            </a:r>
            <a:r>
              <a:rPr lang="en-IN" dirty="0" smtClean="0">
                <a:latin typeface="Kruti Dev 016" pitchFamily="2" charset="0"/>
              </a:rPr>
              <a:t> </a:t>
            </a:r>
            <a:r>
              <a:rPr lang="en-IN" dirty="0" err="1" smtClean="0">
                <a:latin typeface="Kruti Dev 016" pitchFamily="2" charset="0"/>
              </a:rPr>
              <a:t>O;fDr</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vkadyu</a:t>
            </a:r>
            <a:r>
              <a:rPr lang="en-IN" dirty="0" smtClean="0">
                <a:latin typeface="Kruti Dev 016" pitchFamily="2" charset="0"/>
              </a:rPr>
              <a:t> </a:t>
            </a:r>
            <a:endParaRPr lang="en-US" dirty="0" smtClean="0">
              <a:latin typeface="Kruti Dev 016" pitchFamily="2"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899D990D-EAEC-402A-BADC-DC985C6C61E3}" type="slidenum">
              <a:rPr lang="en-US"/>
              <a:pPr/>
              <a:t>19</a:t>
            </a:fld>
            <a:endParaRPr lang="en-US"/>
          </a:p>
        </p:txBody>
      </p:sp>
      <p:sp>
        <p:nvSpPr>
          <p:cNvPr id="149506" name="AutoShape 2"/>
          <p:cNvSpPr>
            <a:spLocks noGrp="1" noChangeArrowheads="1"/>
          </p:cNvSpPr>
          <p:nvPr>
            <p:ph type="title"/>
          </p:nvPr>
        </p:nvSpPr>
        <p:spPr/>
        <p:txBody>
          <a:bodyPr/>
          <a:lstStyle/>
          <a:p>
            <a:r>
              <a:rPr lang="en-IN" sz="4000" dirty="0" err="1" smtClean="0">
                <a:latin typeface="Kruti Dev 016" pitchFamily="2" charset="0"/>
              </a:rPr>
              <a:t>iksLV</a:t>
            </a:r>
            <a:r>
              <a:rPr lang="en-IN" sz="4000" dirty="0" smtClean="0">
                <a:latin typeface="Kruti Dev 016" pitchFamily="2" charset="0"/>
              </a:rPr>
              <a:t> ,</a:t>
            </a:r>
            <a:r>
              <a:rPr lang="en-IN" sz="4000" dirty="0" err="1" smtClean="0">
                <a:latin typeface="Kruti Dev 016" pitchFamily="2" charset="0"/>
              </a:rPr>
              <a:t>Dlikst+j</a:t>
            </a:r>
            <a:r>
              <a:rPr lang="en-IN" sz="4000" dirty="0" smtClean="0">
                <a:latin typeface="Kruti Dev 016" pitchFamily="2" charset="0"/>
              </a:rPr>
              <a:t> </a:t>
            </a:r>
            <a:r>
              <a:rPr lang="en-IN" sz="4000" dirty="0" err="1" smtClean="0">
                <a:latin typeface="Kruti Dev 016" pitchFamily="2" charset="0"/>
              </a:rPr>
              <a:t>izksfQysfDll</a:t>
            </a:r>
            <a:r>
              <a:rPr lang="en-IN" sz="4000" dirty="0" smtClean="0">
                <a:latin typeface="Kruti Dev 016" pitchFamily="2" charset="0"/>
              </a:rPr>
              <a:t> </a:t>
            </a:r>
            <a:r>
              <a:rPr lang="en-IN" sz="4000" dirty="0" err="1" smtClean="0">
                <a:latin typeface="Kruti Dev 016" pitchFamily="2" charset="0"/>
              </a:rPr>
              <a:t>ij</a:t>
            </a:r>
            <a:r>
              <a:rPr lang="en-IN" sz="4000" dirty="0" smtClean="0">
                <a:latin typeface="Kruti Dev 016" pitchFamily="2" charset="0"/>
              </a:rPr>
              <a:t> </a:t>
            </a:r>
            <a:r>
              <a:rPr lang="en-IN" sz="4000" dirty="0" err="1" smtClean="0">
                <a:latin typeface="Kruti Dev 016" pitchFamily="2" charset="0"/>
              </a:rPr>
              <a:t>ukdks</a:t>
            </a:r>
            <a:r>
              <a:rPr lang="en-IN" sz="4000" dirty="0" smtClean="0">
                <a:latin typeface="Kruti Dev 016" pitchFamily="2" charset="0"/>
              </a:rPr>
              <a:t> dh </a:t>
            </a:r>
            <a:r>
              <a:rPr lang="en-IN" sz="4000" dirty="0" err="1" smtClean="0">
                <a:latin typeface="Kruti Dev 016" pitchFamily="2" charset="0"/>
              </a:rPr>
              <a:t>uhfr</a:t>
            </a:r>
            <a:r>
              <a:rPr lang="en-IN" sz="4000" dirty="0" smtClean="0">
                <a:latin typeface="Kruti Dev 016" pitchFamily="2" charset="0"/>
              </a:rPr>
              <a:t> </a:t>
            </a:r>
            <a:r>
              <a:rPr lang="en-US" sz="4000" dirty="0" smtClean="0">
                <a:latin typeface="Kruti Dev 016" pitchFamily="2" charset="0"/>
              </a:rPr>
              <a:t/>
            </a:r>
            <a:br>
              <a:rPr lang="en-US" sz="4000" dirty="0" smtClean="0">
                <a:latin typeface="Kruti Dev 016" pitchFamily="2" charset="0"/>
              </a:rPr>
            </a:br>
            <a:r>
              <a:rPr lang="en-US" sz="3200" dirty="0" smtClean="0"/>
              <a:t> (</a:t>
            </a:r>
            <a:r>
              <a:rPr lang="en-US" sz="3200" dirty="0"/>
              <a:t>PEP) (contd..)</a:t>
            </a:r>
          </a:p>
        </p:txBody>
      </p:sp>
      <p:sp>
        <p:nvSpPr>
          <p:cNvPr id="149507" name="Rectangle 3"/>
          <p:cNvSpPr>
            <a:spLocks noGrp="1" noChangeArrowheads="1"/>
          </p:cNvSpPr>
          <p:nvPr>
            <p:ph type="body" idx="1"/>
          </p:nvPr>
        </p:nvSpPr>
        <p:spPr>
          <a:xfrm>
            <a:off x="838200" y="2362200"/>
            <a:ext cx="7693025" cy="4114800"/>
          </a:xfrm>
        </p:spPr>
        <p:txBody>
          <a:bodyPr/>
          <a:lstStyle/>
          <a:p>
            <a:pPr>
              <a:buNone/>
            </a:pPr>
            <a:r>
              <a:rPr lang="en-IN" b="1" dirty="0" err="1" smtClean="0">
                <a:latin typeface="Kruti Dev 016" pitchFamily="2" charset="0"/>
              </a:rPr>
              <a:t>rhljk</a:t>
            </a:r>
            <a:r>
              <a:rPr lang="en-IN" b="1" dirty="0" smtClean="0">
                <a:latin typeface="Kruti Dev 016" pitchFamily="2" charset="0"/>
              </a:rPr>
              <a:t> </a:t>
            </a:r>
            <a:r>
              <a:rPr lang="en-IN" b="1" dirty="0" err="1" smtClean="0">
                <a:latin typeface="Kruti Dev 016" pitchFamily="2" charset="0"/>
              </a:rPr>
              <a:t>pj.k</a:t>
            </a:r>
            <a:r>
              <a:rPr lang="en-IN" b="1" dirty="0" smtClean="0">
                <a:latin typeface="Kruti Dev 016" pitchFamily="2" charset="0"/>
              </a:rPr>
              <a:t>% </a:t>
            </a:r>
            <a:r>
              <a:rPr lang="en-IN" b="1" dirty="0" err="1" smtClean="0">
                <a:latin typeface="Kruti Dev 016" pitchFamily="2" charset="0"/>
              </a:rPr>
              <a:t>ih-bZ-ih</a:t>
            </a:r>
            <a:r>
              <a:rPr lang="en-IN" b="1" dirty="0" smtClean="0">
                <a:latin typeface="Kruti Dev 016" pitchFamily="2" charset="0"/>
              </a:rPr>
              <a:t>- </a:t>
            </a:r>
            <a:r>
              <a:rPr lang="en-IN" b="1" dirty="0" err="1" smtClean="0">
                <a:latin typeface="Kruti Dev 016" pitchFamily="2" charset="0"/>
              </a:rPr>
              <a:t>ds</a:t>
            </a:r>
            <a:r>
              <a:rPr lang="en-IN" b="1" dirty="0" smtClean="0">
                <a:latin typeface="Kruti Dev 016" pitchFamily="2" charset="0"/>
              </a:rPr>
              <a:t> </a:t>
            </a:r>
            <a:r>
              <a:rPr lang="en-IN" b="1" dirty="0" err="1" smtClean="0">
                <a:latin typeface="Kruti Dev 016" pitchFamily="2" charset="0"/>
              </a:rPr>
              <a:t>fy</a:t>
            </a:r>
            <a:r>
              <a:rPr lang="en-IN" b="1" dirty="0" smtClean="0">
                <a:latin typeface="Kruti Dev 016" pitchFamily="2" charset="0"/>
              </a:rPr>
              <a:t>, </a:t>
            </a:r>
            <a:r>
              <a:rPr lang="en-IN" b="1" dirty="0" err="1" smtClean="0">
                <a:latin typeface="Kruti Dev 016" pitchFamily="2" charset="0"/>
              </a:rPr>
              <a:t>ijke’kZ</a:t>
            </a:r>
            <a:endParaRPr lang="en-US" dirty="0" smtClean="0">
              <a:latin typeface="Kruti Dev 016" pitchFamily="2" charset="0"/>
            </a:endParaRPr>
          </a:p>
          <a:p>
            <a:pPr lvl="0"/>
            <a:r>
              <a:rPr lang="en-IN" dirty="0" err="1" smtClean="0">
                <a:latin typeface="Kruti Dev 016" pitchFamily="2" charset="0"/>
              </a:rPr>
              <a:t>euksoSKkfud</a:t>
            </a:r>
            <a:r>
              <a:rPr lang="en-IN" dirty="0" smtClean="0">
                <a:latin typeface="Kruti Dev 016" pitchFamily="2" charset="0"/>
              </a:rPr>
              <a:t> </a:t>
            </a:r>
            <a:r>
              <a:rPr lang="en-IN" dirty="0" err="1" smtClean="0">
                <a:latin typeface="Kruti Dev 016" pitchFamily="2" charset="0"/>
              </a:rPr>
              <a:t>lgk;rk</a:t>
            </a:r>
            <a:r>
              <a:rPr lang="en-IN" dirty="0" smtClean="0">
                <a:latin typeface="Kruti Dev 016" pitchFamily="2" charset="0"/>
              </a:rPr>
              <a:t> </a:t>
            </a:r>
            <a:endParaRPr lang="en-US" dirty="0" smtClean="0">
              <a:latin typeface="Kruti Dev 016" pitchFamily="2" charset="0"/>
            </a:endParaRPr>
          </a:p>
          <a:p>
            <a:pPr lvl="0"/>
            <a:r>
              <a:rPr lang="en-IN" dirty="0" err="1" smtClean="0">
                <a:latin typeface="Kruti Dev 016" pitchFamily="2" charset="0"/>
              </a:rPr>
              <a:t>vukoj.k</a:t>
            </a:r>
            <a:r>
              <a:rPr lang="en-IN" dirty="0" smtClean="0">
                <a:latin typeface="Kruti Dev 016" pitchFamily="2" charset="0"/>
              </a:rPr>
              <a:t> dh </a:t>
            </a:r>
            <a:r>
              <a:rPr lang="en-IN" dirty="0" err="1" smtClean="0">
                <a:latin typeface="Kruti Dev 016" pitchFamily="2" charset="0"/>
              </a:rPr>
              <a:t>fjiksVZ</a:t>
            </a:r>
            <a:r>
              <a:rPr lang="en-IN" dirty="0" smtClean="0">
                <a:latin typeface="Kruti Dev 016" pitchFamily="2" charset="0"/>
              </a:rPr>
              <a:t> </a:t>
            </a:r>
            <a:r>
              <a:rPr lang="en-IN" dirty="0" err="1" smtClean="0">
                <a:latin typeface="Kruti Dev 016" pitchFamily="2" charset="0"/>
              </a:rPr>
              <a:t>ladyu</a:t>
            </a:r>
            <a:endParaRPr lang="en-US" dirty="0" smtClean="0">
              <a:latin typeface="Kruti Dev 016" pitchFamily="2" charset="0"/>
            </a:endParaRPr>
          </a:p>
          <a:p>
            <a:pPr>
              <a:buNone/>
            </a:pPr>
            <a:r>
              <a:rPr lang="en-IN" b="1" dirty="0" err="1" smtClean="0">
                <a:latin typeface="Kruti Dev 016" pitchFamily="2" charset="0"/>
              </a:rPr>
              <a:t>pkSFkk</a:t>
            </a:r>
            <a:r>
              <a:rPr lang="en-IN" b="1" dirty="0" smtClean="0">
                <a:latin typeface="Kruti Dev 016" pitchFamily="2" charset="0"/>
              </a:rPr>
              <a:t> </a:t>
            </a:r>
            <a:r>
              <a:rPr lang="en-IN" b="1" dirty="0" err="1" smtClean="0">
                <a:latin typeface="Kruti Dev 016" pitchFamily="2" charset="0"/>
              </a:rPr>
              <a:t>pj.k</a:t>
            </a:r>
            <a:r>
              <a:rPr lang="en-IN" b="1" dirty="0" smtClean="0">
                <a:latin typeface="Kruti Dev 016" pitchFamily="2" charset="0"/>
              </a:rPr>
              <a:t> % </a:t>
            </a:r>
            <a:r>
              <a:rPr lang="en-IN" b="1" dirty="0" err="1" smtClean="0">
                <a:latin typeface="Kruti Dev 016" pitchFamily="2" charset="0"/>
              </a:rPr>
              <a:t>ih-bZ-ih</a:t>
            </a:r>
            <a:r>
              <a:rPr lang="en-IN" b="1" dirty="0" smtClean="0">
                <a:latin typeface="Kruti Dev 016" pitchFamily="2" charset="0"/>
              </a:rPr>
              <a:t>- fu/</a:t>
            </a:r>
            <a:r>
              <a:rPr lang="en-IN" b="1" dirty="0" err="1" smtClean="0">
                <a:latin typeface="Kruti Dev 016" pitchFamily="2" charset="0"/>
              </a:rPr>
              <a:t>kkZfjr</a:t>
            </a:r>
            <a:r>
              <a:rPr lang="en-IN" b="1" dirty="0" smtClean="0">
                <a:latin typeface="Kruti Dev 016" pitchFamily="2" charset="0"/>
              </a:rPr>
              <a:t> </a:t>
            </a:r>
            <a:r>
              <a:rPr lang="en-IN" b="1" dirty="0" err="1" smtClean="0">
                <a:latin typeface="Kruti Dev 016" pitchFamily="2" charset="0"/>
              </a:rPr>
              <a:t>djuk</a:t>
            </a:r>
            <a:r>
              <a:rPr lang="en-IN" b="1" dirty="0" smtClean="0">
                <a:latin typeface="Kruti Dev 016" pitchFamily="2" charset="0"/>
              </a:rPr>
              <a:t> </a:t>
            </a:r>
            <a:endParaRPr lang="en-US" dirty="0" smtClean="0">
              <a:latin typeface="Kruti Dev 016" pitchFamily="2" charset="0"/>
            </a:endParaRPr>
          </a:p>
          <a:p>
            <a:r>
              <a:rPr lang="en-IN" b="1" dirty="0" err="1" smtClean="0">
                <a:latin typeface="Kruti Dev 016" pitchFamily="2" charset="0"/>
              </a:rPr>
              <a:t>ikapok</a:t>
            </a:r>
            <a:r>
              <a:rPr lang="en-IN" b="1" dirty="0" smtClean="0">
                <a:latin typeface="Kruti Dev 016" pitchFamily="2" charset="0"/>
              </a:rPr>
              <a:t> </a:t>
            </a:r>
            <a:r>
              <a:rPr lang="en-IN" b="1" dirty="0" err="1" smtClean="0">
                <a:latin typeface="Kruti Dev 016" pitchFamily="2" charset="0"/>
              </a:rPr>
              <a:t>pj.k</a:t>
            </a:r>
            <a:r>
              <a:rPr lang="en-IN" b="1" dirty="0" smtClean="0">
                <a:latin typeface="Kruti Dev 016" pitchFamily="2" charset="0"/>
              </a:rPr>
              <a:t> % ,p-</a:t>
            </a:r>
            <a:r>
              <a:rPr lang="en-IN" b="1" dirty="0" err="1" smtClean="0">
                <a:latin typeface="Kruti Dev 016" pitchFamily="2" charset="0"/>
              </a:rPr>
              <a:t>vkbZ</a:t>
            </a:r>
            <a:r>
              <a:rPr lang="en-IN" b="1" dirty="0" smtClean="0">
                <a:latin typeface="Kruti Dev 016" pitchFamily="2" charset="0"/>
              </a:rPr>
              <a:t>-oh- </a:t>
            </a:r>
            <a:r>
              <a:rPr lang="en-IN" b="1" dirty="0" err="1" smtClean="0">
                <a:latin typeface="Kruti Dev 016" pitchFamily="2" charset="0"/>
              </a:rPr>
              <a:t>dheksizksfQysfDll</a:t>
            </a:r>
            <a:endParaRPr lang="en-US" dirty="0" smtClean="0">
              <a:latin typeface="Kruti Dev 016" pitchFamily="2" charset="0"/>
            </a:endParaRPr>
          </a:p>
          <a:p>
            <a:r>
              <a:rPr lang="en-IN" b="1" dirty="0" err="1" smtClean="0">
                <a:latin typeface="Kruti Dev 016" pitchFamily="2" charset="0"/>
              </a:rPr>
              <a:t>NBk</a:t>
            </a:r>
            <a:r>
              <a:rPr lang="en-IN" b="1" dirty="0" smtClean="0">
                <a:latin typeface="Kruti Dev 016" pitchFamily="2" charset="0"/>
              </a:rPr>
              <a:t> </a:t>
            </a:r>
            <a:r>
              <a:rPr lang="en-IN" b="1" dirty="0" err="1" smtClean="0">
                <a:latin typeface="Kruti Dev 016" pitchFamily="2" charset="0"/>
              </a:rPr>
              <a:t>pj.k</a:t>
            </a:r>
            <a:r>
              <a:rPr lang="en-IN" b="1" dirty="0" smtClean="0">
                <a:latin typeface="Kruti Dev 016" pitchFamily="2" charset="0"/>
              </a:rPr>
              <a:t> % </a:t>
            </a:r>
            <a:r>
              <a:rPr lang="en-IN" b="1" dirty="0" err="1" smtClean="0">
                <a:latin typeface="Kruti Dev 016" pitchFamily="2" charset="0"/>
              </a:rPr>
              <a:t>vukofjr</a:t>
            </a:r>
            <a:r>
              <a:rPr lang="en-IN" b="1" dirty="0" smtClean="0">
                <a:latin typeface="Kruti Dev 016" pitchFamily="2" charset="0"/>
              </a:rPr>
              <a:t> </a:t>
            </a:r>
            <a:r>
              <a:rPr lang="en-IN" b="1" dirty="0" err="1" smtClean="0">
                <a:latin typeface="Kruti Dev 016" pitchFamily="2" charset="0"/>
              </a:rPr>
              <a:t>O;fDr</a:t>
            </a:r>
            <a:r>
              <a:rPr lang="en-IN" b="1" dirty="0" smtClean="0">
                <a:latin typeface="Kruti Dev 016" pitchFamily="2" charset="0"/>
              </a:rPr>
              <a:t> </a:t>
            </a:r>
            <a:r>
              <a:rPr lang="en-IN" b="1" dirty="0" err="1" smtClean="0">
                <a:latin typeface="Kruti Dev 016" pitchFamily="2" charset="0"/>
              </a:rPr>
              <a:t>dk</a:t>
            </a:r>
            <a:r>
              <a:rPr lang="en-IN" b="1" dirty="0" smtClean="0">
                <a:latin typeface="Kruti Dev 016" pitchFamily="2" charset="0"/>
              </a:rPr>
              <a:t> </a:t>
            </a:r>
            <a:r>
              <a:rPr lang="en-IN" b="1" dirty="0" err="1" smtClean="0">
                <a:latin typeface="Kruti Dev 016" pitchFamily="2" charset="0"/>
              </a:rPr>
              <a:t>QkWyks&amp;vi</a:t>
            </a:r>
            <a:endParaRPr lang="en-US" dirty="0" smtClean="0">
              <a:latin typeface="Kruti Dev 016" pitchFamily="2" charset="0"/>
            </a:endParaRPr>
          </a:p>
          <a:p>
            <a:pPr lvl="0"/>
            <a:r>
              <a:rPr lang="en-IN" dirty="0" err="1" smtClean="0">
                <a:latin typeface="Kruti Dev 016" pitchFamily="2" charset="0"/>
              </a:rPr>
              <a:t>fpfdRlh</a:t>
            </a:r>
            <a:r>
              <a:rPr lang="en-IN" dirty="0" smtClean="0">
                <a:latin typeface="Kruti Dev 016" pitchFamily="2" charset="0"/>
              </a:rPr>
              <a:t>; </a:t>
            </a:r>
            <a:r>
              <a:rPr lang="en-IN" dirty="0" err="1" smtClean="0">
                <a:latin typeface="Kruti Dev 016" pitchFamily="2" charset="0"/>
              </a:rPr>
              <a:t>QkWyks&amp;vi</a:t>
            </a:r>
            <a:endParaRPr lang="en-US" dirty="0" smtClean="0">
              <a:latin typeface="Kruti Dev 016" pitchFamily="2" charset="0"/>
            </a:endParaRPr>
          </a:p>
          <a:p>
            <a:r>
              <a:rPr lang="en-IN" dirty="0" err="1" smtClean="0">
                <a:latin typeface="Kruti Dev 016" pitchFamily="2" charset="0"/>
              </a:rPr>
              <a:t>iz;ksx’kkyk</a:t>
            </a:r>
            <a:r>
              <a:rPr lang="en-IN" dirty="0" smtClean="0">
                <a:latin typeface="Kruti Dev 016" pitchFamily="2" charset="0"/>
              </a:rPr>
              <a:t> </a:t>
            </a:r>
            <a:r>
              <a:rPr lang="en-IN" dirty="0" err="1" smtClean="0">
                <a:latin typeface="Kruti Dev 016" pitchFamily="2" charset="0"/>
              </a:rPr>
              <a:t>QkWyks&amp;vi</a:t>
            </a:r>
            <a:endParaRPr lang="en-US" dirty="0" smtClean="0">
              <a:latin typeface="Kruti Dev 016"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p>
            <a:r>
              <a:rPr lang="en-US"/>
              <a:t>ICTC Team Training</a:t>
            </a:r>
          </a:p>
        </p:txBody>
      </p:sp>
      <p:sp>
        <p:nvSpPr>
          <p:cNvPr id="4" name="Slide Number Placeholder 5"/>
          <p:cNvSpPr>
            <a:spLocks noGrp="1"/>
          </p:cNvSpPr>
          <p:nvPr>
            <p:ph type="sldNum" sz="quarter" idx="12"/>
          </p:nvPr>
        </p:nvSpPr>
        <p:spPr/>
        <p:txBody>
          <a:bodyPr/>
          <a:lstStyle/>
          <a:p>
            <a:fld id="{3A60BF7C-AA98-465B-B688-50DE025DC719}" type="slidenum">
              <a:rPr lang="en-US"/>
              <a:pPr/>
              <a:t>2</a:t>
            </a:fld>
            <a:endParaRPr lang="en-US"/>
          </a:p>
        </p:txBody>
      </p:sp>
      <p:sp>
        <p:nvSpPr>
          <p:cNvPr id="31747" name="Rectangle 3"/>
          <p:cNvSpPr>
            <a:spLocks noGrp="1" noChangeArrowheads="1"/>
          </p:cNvSpPr>
          <p:nvPr>
            <p:ph type="body" idx="1"/>
          </p:nvPr>
        </p:nvSpPr>
        <p:spPr>
          <a:xfrm>
            <a:off x="838200" y="2362200"/>
            <a:ext cx="7693025" cy="4038600"/>
          </a:xfrm>
        </p:spPr>
        <p:txBody>
          <a:bodyPr/>
          <a:lstStyle/>
          <a:p>
            <a:pPr algn="just"/>
            <a:r>
              <a:rPr lang="en-IN" sz="3600" dirty="0" smtClean="0">
                <a:latin typeface="Kruti Dev 016" pitchFamily="2" charset="0"/>
              </a:rPr>
              <a:t>,p-</a:t>
            </a:r>
            <a:r>
              <a:rPr lang="en-IN" sz="3600" dirty="0" err="1" smtClean="0">
                <a:latin typeface="Kruti Dev 016" pitchFamily="2" charset="0"/>
              </a:rPr>
              <a:t>vkbZ-oh-@,M~l</a:t>
            </a:r>
            <a:r>
              <a:rPr lang="en-IN" sz="3600" dirty="0" smtClean="0">
                <a:latin typeface="Kruti Dev 016" pitchFamily="2" charset="0"/>
              </a:rPr>
              <a:t> </a:t>
            </a:r>
            <a:r>
              <a:rPr lang="en-IN" sz="3600" dirty="0" err="1" smtClean="0">
                <a:latin typeface="Kruti Dev 016" pitchFamily="2" charset="0"/>
              </a:rPr>
              <a:t>dks</a:t>
            </a:r>
            <a:r>
              <a:rPr lang="en-IN" sz="3600" dirty="0" smtClean="0">
                <a:latin typeface="Kruti Dev 016" pitchFamily="2" charset="0"/>
              </a:rPr>
              <a:t> ,</a:t>
            </a:r>
            <a:r>
              <a:rPr lang="en-IN" sz="3600" dirty="0" err="1" smtClean="0">
                <a:latin typeface="Kruti Dev 016" pitchFamily="2" charset="0"/>
              </a:rPr>
              <a:t>slh</a:t>
            </a:r>
            <a:r>
              <a:rPr lang="en-IN" sz="3600" dirty="0" smtClean="0">
                <a:latin typeface="Kruti Dev 016" pitchFamily="2" charset="0"/>
              </a:rPr>
              <a:t> </a:t>
            </a:r>
            <a:r>
              <a:rPr lang="en-IN" sz="3600" dirty="0" err="1" smtClean="0">
                <a:latin typeface="Kruti Dev 016" pitchFamily="2" charset="0"/>
              </a:rPr>
              <a:t>chekjh</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i</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ns[</a:t>
            </a:r>
            <a:r>
              <a:rPr lang="en-IN" sz="3600" dirty="0" err="1" smtClean="0">
                <a:latin typeface="Kruti Dev 016" pitchFamily="2" charset="0"/>
              </a:rPr>
              <a:t>kk</a:t>
            </a:r>
            <a:r>
              <a:rPr lang="en-IN" sz="3600" dirty="0" smtClean="0">
                <a:latin typeface="Kruti Dev 016" pitchFamily="2" charset="0"/>
              </a:rPr>
              <a:t> </a:t>
            </a:r>
            <a:r>
              <a:rPr lang="en-IN" sz="3600" dirty="0" err="1" smtClean="0">
                <a:latin typeface="Kruti Dev 016" pitchFamily="2" charset="0"/>
              </a:rPr>
              <a:t>tkrk</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t>
            </a:r>
            <a:r>
              <a:rPr lang="en-IN" sz="3600" dirty="0" err="1" smtClean="0">
                <a:latin typeface="Kruti Dev 016" pitchFamily="2" charset="0"/>
              </a:rPr>
              <a:t>tks</a:t>
            </a:r>
            <a:r>
              <a:rPr lang="en-IN" sz="3600" dirty="0" smtClean="0">
                <a:latin typeface="Kruti Dev 016" pitchFamily="2" charset="0"/>
              </a:rPr>
              <a:t> </a:t>
            </a:r>
            <a:r>
              <a:rPr lang="en-IN" sz="3600" dirty="0" err="1" smtClean="0">
                <a:latin typeface="Kruti Dev 016" pitchFamily="2" charset="0"/>
              </a:rPr>
              <a:t>nwljks</a:t>
            </a:r>
            <a:r>
              <a:rPr lang="en-IN" sz="3600" dirty="0" smtClean="0">
                <a:latin typeface="Kruti Dev 016" pitchFamily="2" charset="0"/>
              </a:rPr>
              <a:t> </a:t>
            </a:r>
            <a:r>
              <a:rPr lang="en-IN" sz="3600" dirty="0" err="1" smtClean="0">
                <a:latin typeface="Kruti Dev 016" pitchFamily="2" charset="0"/>
              </a:rPr>
              <a:t>dks</a:t>
            </a:r>
            <a:r>
              <a:rPr lang="en-IN" sz="3600" dirty="0" smtClean="0">
                <a:latin typeface="Kruti Dev 016" pitchFamily="2" charset="0"/>
              </a:rPr>
              <a:t> </a:t>
            </a:r>
            <a:r>
              <a:rPr lang="en-IN" sz="3600" dirty="0" err="1" smtClean="0">
                <a:latin typeface="Kruti Dev 016" pitchFamily="2" charset="0"/>
              </a:rPr>
              <a:t>izHkkfor</a:t>
            </a:r>
            <a:r>
              <a:rPr lang="en-IN" sz="3600" dirty="0" smtClean="0">
                <a:latin typeface="Kruti Dev 016" pitchFamily="2" charset="0"/>
              </a:rPr>
              <a:t> </a:t>
            </a:r>
            <a:r>
              <a:rPr lang="en-IN" sz="3600" dirty="0" err="1" smtClean="0">
                <a:latin typeface="Kruti Dev 016" pitchFamily="2" charset="0"/>
              </a:rPr>
              <a:t>djrh</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t>
            </a:r>
            <a:r>
              <a:rPr lang="en-IN" sz="3600" dirty="0" err="1" smtClean="0">
                <a:latin typeface="Kruti Dev 016" pitchFamily="2" charset="0"/>
              </a:rPr>
              <a:t>kfu</a:t>
            </a:r>
            <a:r>
              <a:rPr lang="en-IN" sz="3600" dirty="0" smtClean="0">
                <a:latin typeface="Kruti Dev 016" pitchFamily="2" charset="0"/>
              </a:rPr>
              <a:t> </a:t>
            </a:r>
            <a:r>
              <a:rPr lang="en-IN" sz="3600" dirty="0" err="1" smtClean="0">
                <a:latin typeface="Kruti Dev 016" pitchFamily="2" charset="0"/>
              </a:rPr>
              <a:t>oks</a:t>
            </a:r>
            <a:r>
              <a:rPr lang="en-IN" sz="3600" dirty="0" smtClean="0">
                <a:latin typeface="Kruti Dev 016" pitchFamily="2" charset="0"/>
              </a:rPr>
              <a:t> </a:t>
            </a:r>
            <a:r>
              <a:rPr lang="en-IN" sz="3600" dirty="0" err="1" smtClean="0">
                <a:latin typeface="Kruti Dev 016" pitchFamily="2" charset="0"/>
              </a:rPr>
              <a:t>yksx</a:t>
            </a:r>
            <a:r>
              <a:rPr lang="en-IN" sz="3600" dirty="0" smtClean="0">
                <a:latin typeface="Kruti Dev 016" pitchFamily="2" charset="0"/>
              </a:rPr>
              <a:t> </a:t>
            </a:r>
            <a:r>
              <a:rPr lang="en-IN" sz="3600" dirty="0" err="1" smtClean="0">
                <a:latin typeface="Kruti Dev 016" pitchFamily="2" charset="0"/>
              </a:rPr>
              <a:t>tks</a:t>
            </a:r>
            <a:r>
              <a:rPr lang="en-IN" sz="3600" dirty="0" smtClean="0">
                <a:latin typeface="Kruti Dev 016" pitchFamily="2" charset="0"/>
              </a:rPr>
              <a:t> gels </a:t>
            </a:r>
            <a:r>
              <a:rPr lang="en-IN" sz="3600" dirty="0" err="1" smtClean="0">
                <a:latin typeface="Kruti Dev 016" pitchFamily="2" charset="0"/>
              </a:rPr>
              <a:t>fHkUu</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t>
            </a:r>
            <a:r>
              <a:rPr lang="en-IN" sz="3600" dirty="0" err="1" smtClean="0">
                <a:latin typeface="Kruti Dev 016" pitchFamily="2" charset="0"/>
              </a:rPr>
              <a:t>yksx</a:t>
            </a:r>
            <a:r>
              <a:rPr lang="en-IN" sz="3600" dirty="0" smtClean="0">
                <a:latin typeface="Kruti Dev 016" pitchFamily="2" charset="0"/>
              </a:rPr>
              <a:t> </a:t>
            </a:r>
            <a:r>
              <a:rPr lang="en-IN" sz="3600" dirty="0" err="1" smtClean="0">
                <a:latin typeface="Kruti Dev 016" pitchFamily="2" charset="0"/>
              </a:rPr>
              <a:t>ftudh</a:t>
            </a:r>
            <a:r>
              <a:rPr lang="en-IN" sz="3600" dirty="0" smtClean="0">
                <a:latin typeface="Kruti Dev 016" pitchFamily="2" charset="0"/>
              </a:rPr>
              <a:t> thou ‘</a:t>
            </a:r>
            <a:r>
              <a:rPr lang="en-IN" sz="3600" dirty="0" err="1" smtClean="0">
                <a:latin typeface="Kruti Dev 016" pitchFamily="2" charset="0"/>
              </a:rPr>
              <a:t>kSyh</a:t>
            </a:r>
            <a:r>
              <a:rPr lang="en-IN" sz="3600" dirty="0" smtClean="0">
                <a:latin typeface="Kruti Dev 016" pitchFamily="2" charset="0"/>
              </a:rPr>
              <a:t> </a:t>
            </a:r>
            <a:r>
              <a:rPr lang="en-IN" sz="3600" dirty="0" err="1" smtClean="0">
                <a:latin typeface="Kruti Dev 016" pitchFamily="2" charset="0"/>
              </a:rPr>
              <a:t>vDlj</a:t>
            </a:r>
            <a:r>
              <a:rPr lang="en-IN" sz="3600" dirty="0" smtClean="0">
                <a:latin typeface="Kruti Dev 016" pitchFamily="2" charset="0"/>
              </a:rPr>
              <a:t> </a:t>
            </a:r>
            <a:r>
              <a:rPr lang="en-IN" sz="3600" dirty="0" err="1" smtClean="0">
                <a:latin typeface="Kruti Dev 016" pitchFamily="2" charset="0"/>
              </a:rPr>
              <a:t>iFkHkz”V</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ikie</a:t>
            </a:r>
            <a:r>
              <a:rPr lang="en-IN" sz="3600" dirty="0" smtClean="0">
                <a:latin typeface="Kruti Dev 016" pitchFamily="2" charset="0"/>
              </a:rPr>
              <a:t>; le&gt;h </a:t>
            </a:r>
            <a:r>
              <a:rPr lang="en-IN" sz="3600" dirty="0" err="1" smtClean="0">
                <a:latin typeface="Kruti Dev 016" pitchFamily="2" charset="0"/>
              </a:rPr>
              <a:t>tkrh</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 </a:t>
            </a:r>
            <a:r>
              <a:rPr lang="en-IN" sz="3600" dirty="0" err="1" smtClean="0">
                <a:latin typeface="Kruti Dev 016" pitchFamily="2" charset="0"/>
              </a:rPr>
              <a:t>vr</a:t>
            </a:r>
            <a:r>
              <a:rPr lang="en-IN" sz="3600" dirty="0" smtClean="0">
                <a:latin typeface="Kruti Dev 016" pitchFamily="2" charset="0"/>
              </a:rPr>
              <a:t>% ;g </a:t>
            </a:r>
            <a:r>
              <a:rPr lang="en-IN" sz="3600" dirty="0" err="1" smtClean="0">
                <a:latin typeface="Kruti Dev 016" pitchFamily="2" charset="0"/>
              </a:rPr>
              <a:t>vklkuh</a:t>
            </a:r>
            <a:r>
              <a:rPr lang="en-IN" sz="3600" dirty="0" smtClean="0">
                <a:latin typeface="Kruti Dev 016" pitchFamily="2" charset="0"/>
              </a:rPr>
              <a:t> </a:t>
            </a:r>
            <a:r>
              <a:rPr lang="en-IN" sz="3600" dirty="0" err="1" smtClean="0">
                <a:latin typeface="Kruti Dev 016" pitchFamily="2" charset="0"/>
              </a:rPr>
              <a:t>ls</a:t>
            </a:r>
            <a:r>
              <a:rPr lang="en-IN" sz="3600" dirty="0" smtClean="0">
                <a:latin typeface="Kruti Dev 016" pitchFamily="2" charset="0"/>
              </a:rPr>
              <a:t> </a:t>
            </a:r>
            <a:r>
              <a:rPr lang="en-IN" sz="3600" dirty="0" err="1" smtClean="0">
                <a:latin typeface="Kruti Dev 016" pitchFamily="2" charset="0"/>
              </a:rPr>
              <a:t>HksnHkko</a:t>
            </a:r>
            <a:r>
              <a:rPr lang="en-IN" sz="3600" dirty="0" smtClean="0">
                <a:latin typeface="Kruti Dev 016" pitchFamily="2" charset="0"/>
              </a:rPr>
              <a:t>] dyad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R;kx</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tksM</a:t>
            </a:r>
            <a:r>
              <a:rPr lang="en-IN" sz="3600" dirty="0" smtClean="0">
                <a:latin typeface="Kruti Dev 016" pitchFamily="2" charset="0"/>
              </a:rPr>
              <a:t> </a:t>
            </a:r>
            <a:r>
              <a:rPr lang="en-IN" sz="3600" dirty="0" err="1" smtClean="0">
                <a:latin typeface="Kruti Dev 016" pitchFamily="2" charset="0"/>
              </a:rPr>
              <a:t>nsrk</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a:t>
            </a:r>
            <a:endParaRPr lang="en-US" sz="3200" dirty="0" smtClean="0">
              <a:latin typeface="Kruti Dev 016" pitchFamily="2" charset="0"/>
            </a:endParaRPr>
          </a:p>
          <a:p>
            <a:pPr algn="just"/>
            <a:r>
              <a:rPr lang="en-IN" sz="3600" dirty="0" smtClean="0">
                <a:latin typeface="Kruti Dev 016" pitchFamily="2" charset="0"/>
              </a:rPr>
              <a:t>,p-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lkFk</a:t>
            </a:r>
            <a:r>
              <a:rPr lang="en-IN" sz="3600" dirty="0" smtClean="0">
                <a:latin typeface="Kruti Dev 016" pitchFamily="2" charset="0"/>
              </a:rPr>
              <a:t> </a:t>
            </a:r>
            <a:r>
              <a:rPr lang="en-IN" sz="3600" dirty="0" err="1" smtClean="0">
                <a:latin typeface="Kruti Dev 016" pitchFamily="2" charset="0"/>
              </a:rPr>
              <a:t>th</a:t>
            </a:r>
            <a:r>
              <a:rPr lang="en-IN" sz="3600" dirty="0" smtClean="0">
                <a:latin typeface="Kruti Dev 016" pitchFamily="2" charset="0"/>
              </a:rPr>
              <a:t> </a:t>
            </a:r>
            <a:r>
              <a:rPr lang="en-IN" sz="3600" dirty="0" err="1" smtClean="0">
                <a:latin typeface="Kruti Dev 016" pitchFamily="2" charset="0"/>
              </a:rPr>
              <a:t>jgs</a:t>
            </a:r>
            <a:r>
              <a:rPr lang="en-IN" sz="3600" dirty="0" smtClean="0">
                <a:latin typeface="Kruti Dev 016" pitchFamily="2" charset="0"/>
              </a:rPr>
              <a:t> </a:t>
            </a:r>
            <a:r>
              <a:rPr lang="en-IN" sz="3600" dirty="0" err="1" smtClean="0">
                <a:latin typeface="Kruti Dev 016" pitchFamily="2" charset="0"/>
              </a:rPr>
              <a:t>yksxksa</a:t>
            </a:r>
            <a:r>
              <a:rPr lang="en-IN" sz="3600" dirty="0" smtClean="0">
                <a:latin typeface="Kruti Dev 016" pitchFamily="2" charset="0"/>
              </a:rPr>
              <a:t> </a:t>
            </a:r>
            <a:r>
              <a:rPr lang="en-IN" sz="3600" dirty="0" err="1" smtClean="0">
                <a:latin typeface="Kruti Dev 016" pitchFamily="2" charset="0"/>
              </a:rPr>
              <a:t>dks</a:t>
            </a:r>
            <a:r>
              <a:rPr lang="en-IN" sz="3600" dirty="0" smtClean="0">
                <a:latin typeface="Kruti Dev 016" pitchFamily="2" charset="0"/>
              </a:rPr>
              <a:t> </a:t>
            </a:r>
            <a:r>
              <a:rPr lang="en-IN" sz="3600" dirty="0" err="1" smtClean="0">
                <a:latin typeface="Kruti Dev 016" pitchFamily="2" charset="0"/>
              </a:rPr>
              <a:t>mudh</a:t>
            </a:r>
            <a:r>
              <a:rPr lang="en-IN" sz="3600" dirty="0" smtClean="0">
                <a:latin typeface="Kruti Dev 016" pitchFamily="2" charset="0"/>
              </a:rPr>
              <a:t> </a:t>
            </a:r>
            <a:r>
              <a:rPr lang="en-IN" sz="3600" dirty="0" err="1" smtClean="0">
                <a:latin typeface="Kruti Dev 016" pitchFamily="2" charset="0"/>
              </a:rPr>
              <a:t>fLFkfr</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fy</a:t>
            </a:r>
            <a:r>
              <a:rPr lang="en-IN" sz="3600" dirty="0" smtClean="0">
                <a:latin typeface="Kruti Dev 016" pitchFamily="2" charset="0"/>
              </a:rPr>
              <a:t>, </a:t>
            </a:r>
            <a:r>
              <a:rPr lang="en-IN" sz="3600" dirty="0" err="1" smtClean="0">
                <a:latin typeface="Kruti Dev 016" pitchFamily="2" charset="0"/>
              </a:rPr>
              <a:t>nks"k</a:t>
            </a:r>
            <a:r>
              <a:rPr lang="en-IN" sz="3600" dirty="0" smtClean="0">
                <a:latin typeface="Kruti Dev 016" pitchFamily="2" charset="0"/>
              </a:rPr>
              <a:t> </a:t>
            </a:r>
            <a:r>
              <a:rPr lang="en-IN" sz="3600" dirty="0" err="1" smtClean="0">
                <a:latin typeface="Kruti Dev 016" pitchFamily="2" charset="0"/>
              </a:rPr>
              <a:t>nsuk</a:t>
            </a:r>
            <a:r>
              <a:rPr lang="en-IN" sz="3600" dirty="0" smtClean="0">
                <a:latin typeface="Kruti Dev 016" pitchFamily="2" charset="0"/>
              </a:rPr>
              <a:t> </a:t>
            </a:r>
            <a:r>
              <a:rPr lang="en-IN" sz="3600" dirty="0" err="1" smtClean="0">
                <a:latin typeface="Kruti Dev 016" pitchFamily="2" charset="0"/>
              </a:rPr>
              <a:t>lgh</a:t>
            </a:r>
            <a:r>
              <a:rPr lang="en-IN" sz="3600" dirty="0" smtClean="0">
                <a:latin typeface="Kruti Dev 016" pitchFamily="2" charset="0"/>
              </a:rPr>
              <a:t> ugh </a:t>
            </a:r>
            <a:r>
              <a:rPr lang="en-IN" sz="3600" dirty="0" err="1" smtClean="0">
                <a:latin typeface="Kruti Dev 016" pitchFamily="2" charset="0"/>
              </a:rPr>
              <a:t>gSA</a:t>
            </a:r>
            <a:endParaRPr lang="en-US" sz="3200" dirty="0" smtClean="0">
              <a:latin typeface="Kruti Dev 016" pitchFamily="2" charset="0"/>
            </a:endParaRPr>
          </a:p>
        </p:txBody>
      </p:sp>
      <p:sp>
        <p:nvSpPr>
          <p:cNvPr id="5" name="Rectangle 4"/>
          <p:cNvSpPr/>
          <p:nvPr/>
        </p:nvSpPr>
        <p:spPr>
          <a:xfrm>
            <a:off x="1308100" y="814040"/>
            <a:ext cx="7226300" cy="830997"/>
          </a:xfrm>
          <a:prstGeom prst="rect">
            <a:avLst/>
          </a:prstGeom>
        </p:spPr>
        <p:txBody>
          <a:bodyPr wrap="square">
            <a:spAutoFit/>
          </a:bodyPr>
          <a:lstStyle/>
          <a:p>
            <a:pPr marL="342900" lvl="0" indent="-342900">
              <a:spcBef>
                <a:spcPct val="20000"/>
              </a:spcBef>
              <a:buClr>
                <a:srgbClr val="000000"/>
              </a:buClr>
              <a:buSzPct val="75000"/>
            </a:pPr>
            <a:r>
              <a:rPr lang="en-IN" sz="4800" b="1" kern="0" dirty="0" smtClean="0">
                <a:solidFill>
                  <a:srgbClr val="000000"/>
                </a:solidFill>
                <a:latin typeface="Kruti Dev 016" pitchFamily="2" charset="0"/>
                <a:cs typeface="Arial"/>
              </a:rPr>
              <a:t>dyad </a:t>
            </a:r>
            <a:r>
              <a:rPr lang="en-IN" sz="4800" b="1" kern="0" dirty="0" err="1" smtClean="0">
                <a:solidFill>
                  <a:srgbClr val="000000"/>
                </a:solidFill>
                <a:latin typeface="Kruti Dev 016" pitchFamily="2" charset="0"/>
                <a:cs typeface="Arial"/>
              </a:rPr>
              <a:t>vkSj</a:t>
            </a:r>
            <a:r>
              <a:rPr lang="en-IN" sz="4800" b="1" kern="0" dirty="0" smtClean="0">
                <a:solidFill>
                  <a:srgbClr val="000000"/>
                </a:solidFill>
                <a:latin typeface="Kruti Dev 016" pitchFamily="2" charset="0"/>
                <a:cs typeface="Arial"/>
              </a:rPr>
              <a:t> </a:t>
            </a:r>
            <a:r>
              <a:rPr lang="en-IN" sz="4800" b="1" kern="0" dirty="0" err="1" smtClean="0">
                <a:solidFill>
                  <a:srgbClr val="000000"/>
                </a:solidFill>
                <a:latin typeface="Kruti Dev 016" pitchFamily="2" charset="0"/>
                <a:cs typeface="Arial"/>
              </a:rPr>
              <a:t>HksnHkko</a:t>
            </a:r>
            <a:r>
              <a:rPr lang="en-IN" sz="4800" b="1" kern="0" dirty="0" smtClean="0">
                <a:solidFill>
                  <a:srgbClr val="000000"/>
                </a:solidFill>
                <a:latin typeface="Kruti Dev 016" pitchFamily="2" charset="0"/>
                <a:cs typeface="Arial"/>
              </a:rPr>
              <a:t> </a:t>
            </a:r>
            <a:r>
              <a:rPr lang="en-IN" sz="4800" b="1" kern="0" dirty="0" err="1" smtClean="0">
                <a:solidFill>
                  <a:srgbClr val="000000"/>
                </a:solidFill>
                <a:latin typeface="Kruti Dev 016" pitchFamily="2" charset="0"/>
                <a:cs typeface="Arial"/>
              </a:rPr>
              <a:t>dks</a:t>
            </a:r>
            <a:r>
              <a:rPr lang="en-IN" sz="4800" b="1" kern="0" dirty="0" smtClean="0">
                <a:solidFill>
                  <a:srgbClr val="000000"/>
                </a:solidFill>
                <a:latin typeface="Kruti Dev 016" pitchFamily="2" charset="0"/>
                <a:cs typeface="Arial"/>
              </a:rPr>
              <a:t> </a:t>
            </a:r>
            <a:r>
              <a:rPr lang="en-IN" sz="4800" b="1" kern="0" dirty="0" err="1" smtClean="0">
                <a:solidFill>
                  <a:srgbClr val="000000"/>
                </a:solidFill>
                <a:latin typeface="Kruti Dev 016" pitchFamily="2" charset="0"/>
                <a:cs typeface="Arial"/>
              </a:rPr>
              <a:t>ifjHkkf”kr</a:t>
            </a:r>
            <a:r>
              <a:rPr lang="en-IN" sz="4800" b="1" kern="0" dirty="0" smtClean="0">
                <a:solidFill>
                  <a:srgbClr val="000000"/>
                </a:solidFill>
                <a:latin typeface="Kruti Dev 016" pitchFamily="2" charset="0"/>
                <a:cs typeface="Arial"/>
              </a:rPr>
              <a:t> </a:t>
            </a:r>
            <a:r>
              <a:rPr lang="en-IN" sz="4800" b="1" kern="0" dirty="0" err="1" smtClean="0">
                <a:solidFill>
                  <a:srgbClr val="000000"/>
                </a:solidFill>
                <a:latin typeface="Kruti Dev 016" pitchFamily="2" charset="0"/>
                <a:cs typeface="Arial"/>
              </a:rPr>
              <a:t>djuk</a:t>
            </a:r>
            <a:endParaRPr lang="en-US" sz="4400" kern="0" dirty="0" smtClean="0">
              <a:solidFill>
                <a:srgbClr val="000000"/>
              </a:solidFill>
              <a:latin typeface="Kruti Dev 016" pitchFamily="2" charset="0"/>
              <a:cs typeface="Aria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D7084377-DBFB-4E83-9EF4-DAD5A219F253}" type="slidenum">
              <a:rPr lang="en-US"/>
              <a:pPr/>
              <a:t>3</a:t>
            </a:fld>
            <a:endParaRPr lang="en-US"/>
          </a:p>
        </p:txBody>
      </p:sp>
      <p:sp>
        <p:nvSpPr>
          <p:cNvPr id="30722" name="AutoShape 2"/>
          <p:cNvSpPr>
            <a:spLocks noGrp="1" noChangeArrowheads="1"/>
          </p:cNvSpPr>
          <p:nvPr>
            <p:ph type="title"/>
          </p:nvPr>
        </p:nvSpPr>
        <p:spPr/>
        <p:txBody>
          <a:bodyPr/>
          <a:lstStyle/>
          <a:p>
            <a:pPr algn="ctr"/>
            <a:r>
              <a:rPr lang="en-IN" sz="6000" dirty="0" smtClean="0">
                <a:latin typeface="Kruti Dev 016" pitchFamily="2" charset="0"/>
              </a:rPr>
              <a:t>dyad</a:t>
            </a:r>
            <a:r>
              <a:rPr lang="en-IN" sz="4800" dirty="0" smtClean="0"/>
              <a:t>(Stigma)</a:t>
            </a:r>
            <a:endParaRPr lang="en-US" sz="4800" dirty="0"/>
          </a:p>
        </p:txBody>
      </p:sp>
      <p:sp>
        <p:nvSpPr>
          <p:cNvPr id="30723" name="Rectangle 3"/>
          <p:cNvSpPr>
            <a:spLocks noGrp="1" noChangeArrowheads="1"/>
          </p:cNvSpPr>
          <p:nvPr>
            <p:ph type="body" idx="1"/>
          </p:nvPr>
        </p:nvSpPr>
        <p:spPr/>
        <p:txBody>
          <a:bodyPr/>
          <a:lstStyle/>
          <a:p>
            <a:pPr algn="just"/>
            <a:r>
              <a:rPr lang="en-IN" sz="3200" b="1" dirty="0" smtClean="0">
                <a:latin typeface="Kruti Dev 016" pitchFamily="2" charset="0"/>
              </a:rPr>
              <a:t>dyad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dqN</a:t>
            </a:r>
            <a:r>
              <a:rPr lang="en-IN" sz="3200" dirty="0" smtClean="0">
                <a:latin typeface="Kruti Dev 016" pitchFamily="2" charset="0"/>
              </a:rPr>
              <a:t> </a:t>
            </a:r>
            <a:r>
              <a:rPr lang="en-IN" sz="3200" dirty="0" err="1" smtClean="0">
                <a:latin typeface="Kruti Dev 016" pitchFamily="2" charset="0"/>
              </a:rPr>
              <a:t>O;fDr;ksa</a:t>
            </a:r>
            <a:r>
              <a:rPr lang="en-IN" sz="3200" dirty="0" smtClean="0">
                <a:latin typeface="Kruti Dev 016" pitchFamily="2" charset="0"/>
              </a:rPr>
              <a:t> ;k </a:t>
            </a:r>
            <a:r>
              <a:rPr lang="en-IN" sz="3200" dirty="0" err="1" smtClean="0">
                <a:latin typeface="Kruti Dev 016" pitchFamily="2" charset="0"/>
              </a:rPr>
              <a:t>lewgksa</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a:t>
            </a:r>
            <a:r>
              <a:rPr lang="en-IN" sz="3200" dirty="0" err="1" smtClean="0">
                <a:latin typeface="Kruti Dev 016" pitchFamily="2" charset="0"/>
              </a:rPr>
              <a:t>lkekU</a:t>
            </a:r>
            <a:r>
              <a:rPr lang="en-IN" sz="3200" dirty="0" smtClean="0">
                <a:latin typeface="Kruti Dev 016" pitchFamily="2" charset="0"/>
              </a:rPr>
              <a:t>; </a:t>
            </a:r>
            <a:r>
              <a:rPr lang="en-IN" sz="3200" dirty="0" err="1" smtClean="0">
                <a:latin typeface="Kruti Dev 016" pitchFamily="2" charset="0"/>
              </a:rPr>
              <a:t>lkekftd</a:t>
            </a:r>
            <a:r>
              <a:rPr lang="en-IN" sz="3200" dirty="0" smtClean="0">
                <a:latin typeface="Kruti Dev 016" pitchFamily="2" charset="0"/>
              </a:rPr>
              <a:t> </a:t>
            </a:r>
            <a:r>
              <a:rPr lang="en-IN" sz="3200" dirty="0" err="1" smtClean="0">
                <a:latin typeface="Kruti Dev 016" pitchFamily="2" charset="0"/>
              </a:rPr>
              <a:t>O;oLFkk</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vyx</a:t>
            </a:r>
            <a:r>
              <a:rPr lang="en-IN" sz="3200" dirty="0" smtClean="0">
                <a:latin typeface="Kruti Dev 016" pitchFamily="2" charset="0"/>
              </a:rPr>
              <a:t> </a:t>
            </a:r>
            <a:r>
              <a:rPr lang="en-IN" sz="3200" dirty="0" err="1" smtClean="0">
                <a:latin typeface="Kruti Dev 016" pitchFamily="2" charset="0"/>
              </a:rPr>
              <a:t>dj</a:t>
            </a:r>
            <a:r>
              <a:rPr lang="en-IN" sz="3200" dirty="0" smtClean="0">
                <a:latin typeface="Kruti Dev 016" pitchFamily="2" charset="0"/>
              </a:rPr>
              <a:t> </a:t>
            </a:r>
            <a:r>
              <a:rPr lang="en-IN" sz="3200" dirty="0" err="1" smtClean="0">
                <a:latin typeface="Kruti Dev 016" pitchFamily="2" charset="0"/>
              </a:rPr>
              <a:t>nsuk</a:t>
            </a:r>
            <a:r>
              <a:rPr lang="en-IN" sz="3200" dirty="0" smtClean="0">
                <a:latin typeface="Kruti Dev 016" pitchFamily="2" charset="0"/>
              </a:rPr>
              <a:t> </a:t>
            </a:r>
            <a:r>
              <a:rPr lang="en-IN" sz="3200" dirty="0" err="1" smtClean="0">
                <a:latin typeface="Kruti Dev 016" pitchFamily="2" charset="0"/>
              </a:rPr>
              <a:t>lfEefyr</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t>
            </a:r>
            <a:r>
              <a:rPr lang="en-IN" sz="3200" dirty="0" err="1" smtClean="0">
                <a:latin typeface="Kruti Dev 016" pitchFamily="2" charset="0"/>
              </a:rPr>
              <a:t>D;ksafd</a:t>
            </a:r>
            <a:r>
              <a:rPr lang="en-IN" sz="3200" dirty="0" smtClean="0">
                <a:latin typeface="Kruti Dev 016" pitchFamily="2" charset="0"/>
              </a:rPr>
              <a:t> </a:t>
            </a:r>
            <a:r>
              <a:rPr lang="en-IN" sz="3200" dirty="0" err="1" smtClean="0">
                <a:latin typeface="Kruti Dev 016" pitchFamily="2" charset="0"/>
              </a:rPr>
              <a:t>mues</a:t>
            </a:r>
            <a:r>
              <a:rPr lang="en-IN" sz="3200" dirty="0" smtClean="0">
                <a:latin typeface="Kruti Dev 016" pitchFamily="2" charset="0"/>
              </a:rPr>
              <a:t> </a:t>
            </a:r>
            <a:r>
              <a:rPr lang="en-IN" sz="3200" dirty="0" err="1" smtClean="0">
                <a:latin typeface="Kruti Dev 016" pitchFamily="2" charset="0"/>
              </a:rPr>
              <a:t>dqN</a:t>
            </a:r>
            <a:r>
              <a:rPr lang="en-IN" sz="3200" dirty="0" smtClean="0">
                <a:latin typeface="Kruti Dev 016" pitchFamily="2" charset="0"/>
              </a:rPr>
              <a:t> </a:t>
            </a:r>
            <a:r>
              <a:rPr lang="en-IN" sz="3200" dirty="0" err="1" smtClean="0">
                <a:latin typeface="Kruti Dev 016" pitchFamily="2" charset="0"/>
              </a:rPr>
              <a:t>udkjkRed</a:t>
            </a:r>
            <a:r>
              <a:rPr lang="en-IN" sz="3200" dirty="0" smtClean="0">
                <a:latin typeface="Kruti Dev 016" pitchFamily="2" charset="0"/>
              </a:rPr>
              <a:t> </a:t>
            </a:r>
            <a:r>
              <a:rPr lang="en-IN" sz="3200" dirty="0" err="1" smtClean="0">
                <a:latin typeface="Kruti Dev 016" pitchFamily="2" charset="0"/>
              </a:rPr>
              <a:t>vfHky</a:t>
            </a:r>
            <a:r>
              <a:rPr lang="en-IN" sz="3200" dirty="0" smtClean="0">
                <a:latin typeface="Kruti Dev 016" pitchFamily="2" charset="0"/>
              </a:rPr>
              <a:t>{</a:t>
            </a:r>
            <a:r>
              <a:rPr lang="en-IN" sz="3200" dirty="0" err="1" smtClean="0">
                <a:latin typeface="Kruti Dev 016" pitchFamily="2" charset="0"/>
              </a:rPr>
              <a:t>k.k</a:t>
            </a:r>
            <a:r>
              <a:rPr lang="en-IN" sz="3200" dirty="0" smtClean="0">
                <a:latin typeface="Kruti Dev 016" pitchFamily="2" charset="0"/>
              </a:rPr>
              <a:t> ns[</a:t>
            </a:r>
            <a:r>
              <a:rPr lang="en-IN" sz="3200" dirty="0" err="1" smtClean="0">
                <a:latin typeface="Kruti Dev 016" pitchFamily="2" charset="0"/>
              </a:rPr>
              <a:t>ks</a:t>
            </a:r>
            <a:r>
              <a:rPr lang="en-IN" sz="3200" dirty="0" smtClean="0">
                <a:latin typeface="Kruti Dev 016" pitchFamily="2" charset="0"/>
              </a:rPr>
              <a:t> </a:t>
            </a:r>
            <a:r>
              <a:rPr lang="en-IN" sz="3200" dirty="0" err="1" smtClean="0">
                <a:latin typeface="Kruti Dev 016" pitchFamily="2" charset="0"/>
              </a:rPr>
              <a:t>tkrs</a:t>
            </a:r>
            <a:r>
              <a:rPr lang="en-IN" sz="3200" dirty="0" smtClean="0">
                <a:latin typeface="Kruti Dev 016" pitchFamily="2" charset="0"/>
              </a:rPr>
              <a:t> </a:t>
            </a:r>
            <a:r>
              <a:rPr lang="en-IN" sz="3200" dirty="0" err="1" smtClean="0">
                <a:latin typeface="Kruti Dev 016" pitchFamily="2" charset="0"/>
              </a:rPr>
              <a:t>gSA</a:t>
            </a:r>
            <a:endParaRPr lang="en-US" sz="3200" dirty="0" smtClean="0">
              <a:latin typeface="Kruti Dev 016" pitchFamily="2" charset="0"/>
            </a:endParaRPr>
          </a:p>
          <a:p>
            <a:pPr algn="just"/>
            <a:r>
              <a:rPr lang="en-IN" sz="3200" dirty="0" err="1" smtClean="0">
                <a:latin typeface="Kruti Dev 016" pitchFamily="2" charset="0"/>
              </a:rPr>
              <a:t>lkekU</a:t>
            </a:r>
            <a:r>
              <a:rPr lang="en-IN" sz="3200" dirty="0" smtClean="0">
                <a:latin typeface="Kruti Dev 016" pitchFamily="2" charset="0"/>
              </a:rPr>
              <a:t>; </a:t>
            </a:r>
            <a:r>
              <a:rPr lang="en-IN" sz="3200" dirty="0" err="1" smtClean="0">
                <a:latin typeface="Kruti Dev 016" pitchFamily="2" charset="0"/>
              </a:rPr>
              <a:t>lekt</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vyx</a:t>
            </a:r>
            <a:r>
              <a:rPr lang="en-IN" sz="3200" dirty="0" smtClean="0">
                <a:latin typeface="Kruti Dev 016" pitchFamily="2" charset="0"/>
              </a:rPr>
              <a:t> </a:t>
            </a:r>
            <a:r>
              <a:rPr lang="en-IN" sz="3200" dirty="0" err="1" smtClean="0">
                <a:latin typeface="Kruti Dev 016" pitchFamily="2" charset="0"/>
              </a:rPr>
              <a:t>djus</a:t>
            </a:r>
            <a:r>
              <a:rPr lang="en-IN" sz="3200" dirty="0" smtClean="0">
                <a:latin typeface="Kruti Dev 016" pitchFamily="2" charset="0"/>
              </a:rPr>
              <a:t> </a:t>
            </a:r>
            <a:r>
              <a:rPr lang="en-IN" sz="3200" dirty="0" err="1" smtClean="0">
                <a:latin typeface="Kruti Dev 016" pitchFamily="2" charset="0"/>
              </a:rPr>
              <a:t>dk</a:t>
            </a:r>
            <a:r>
              <a:rPr lang="en-IN" sz="3200" dirty="0" smtClean="0">
                <a:latin typeface="Kruti Dev 016" pitchFamily="2" charset="0"/>
              </a:rPr>
              <a:t> </a:t>
            </a:r>
            <a:r>
              <a:rPr lang="en-IN" sz="3200" dirty="0" err="1" smtClean="0">
                <a:latin typeface="Kruti Dev 016" pitchFamily="2" charset="0"/>
              </a:rPr>
              <a:t>eryc</a:t>
            </a:r>
            <a:r>
              <a:rPr lang="en-IN" sz="3200" dirty="0" smtClean="0">
                <a:latin typeface="Kruti Dev 016" pitchFamily="2" charset="0"/>
              </a:rPr>
              <a:t> </a:t>
            </a:r>
            <a:r>
              <a:rPr lang="en-IN" sz="3200" dirty="0" err="1" smtClean="0">
                <a:latin typeface="Kruti Dev 016" pitchFamily="2" charset="0"/>
              </a:rPr>
              <a:t>muds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a:t>
            </a:r>
            <a:r>
              <a:rPr lang="en-IN" sz="3200" dirty="0" err="1" smtClean="0">
                <a:latin typeface="Kruti Dev 016" pitchFamily="2" charset="0"/>
              </a:rPr>
              <a:t>fupyh</a:t>
            </a:r>
            <a:r>
              <a:rPr lang="en-IN" sz="3200" dirty="0" smtClean="0">
                <a:latin typeface="Kruti Dev 016" pitchFamily="2" charset="0"/>
              </a:rPr>
              <a:t> </a:t>
            </a:r>
            <a:r>
              <a:rPr lang="en-IN" sz="3200" dirty="0" err="1" smtClean="0">
                <a:latin typeface="Kruti Dev 016" pitchFamily="2" charset="0"/>
              </a:rPr>
              <a:t>lkekftd</a:t>
            </a:r>
            <a:r>
              <a:rPr lang="en-IN" sz="3200" dirty="0" smtClean="0">
                <a:latin typeface="Kruti Dev 016" pitchFamily="2" charset="0"/>
              </a:rPr>
              <a:t> </a:t>
            </a:r>
            <a:r>
              <a:rPr lang="en-IN" sz="3200" dirty="0" err="1" smtClean="0">
                <a:latin typeface="Kruti Dev 016" pitchFamily="2" charset="0"/>
              </a:rPr>
              <a:t>fLFkfr</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 </a:t>
            </a:r>
            <a:endParaRPr lang="en-US" sz="3200" dirty="0" smtClean="0">
              <a:latin typeface="Kruti Dev 016" pitchFamily="2" charset="0"/>
            </a:endParaRPr>
          </a:p>
          <a:p>
            <a:pPr lvl="0" algn="just"/>
            <a:r>
              <a:rPr lang="en-IN" sz="3200" dirty="0" err="1" smtClean="0">
                <a:latin typeface="Kruti Dev 016" pitchFamily="2" charset="0"/>
              </a:rPr>
              <a:t>ge</a:t>
            </a:r>
            <a:r>
              <a:rPr lang="en-IN" sz="3200" dirty="0" smtClean="0">
                <a:latin typeface="Kruti Dev 016" pitchFamily="2" charset="0"/>
              </a:rPr>
              <a:t> ,</a:t>
            </a:r>
            <a:r>
              <a:rPr lang="en-IN" sz="3200" dirty="0" err="1" smtClean="0">
                <a:latin typeface="Kruti Dev 016" pitchFamily="2" charset="0"/>
              </a:rPr>
              <a:t>slk</a:t>
            </a:r>
            <a:r>
              <a:rPr lang="en-IN" sz="3200" dirty="0" smtClean="0">
                <a:latin typeface="Kruti Dev 016" pitchFamily="2" charset="0"/>
              </a:rPr>
              <a:t> </a:t>
            </a:r>
            <a:r>
              <a:rPr lang="en-IN" sz="3200" dirty="0" err="1" smtClean="0">
                <a:latin typeface="Kruti Dev 016" pitchFamily="2" charset="0"/>
              </a:rPr>
              <a:t>blfy</a:t>
            </a:r>
            <a:r>
              <a:rPr lang="en-IN" sz="3200" dirty="0" smtClean="0">
                <a:latin typeface="Kruti Dev 016" pitchFamily="2" charset="0"/>
              </a:rPr>
              <a:t>, </a:t>
            </a:r>
            <a:r>
              <a:rPr lang="en-IN" sz="3200" dirty="0" err="1" smtClean="0">
                <a:latin typeface="Kruti Dev 016" pitchFamily="2" charset="0"/>
              </a:rPr>
              <a:t>djrs</a:t>
            </a:r>
            <a:r>
              <a:rPr lang="en-IN" sz="3200" dirty="0" smtClean="0">
                <a:latin typeface="Kruti Dev 016" pitchFamily="2" charset="0"/>
              </a:rPr>
              <a:t> </a:t>
            </a:r>
            <a:r>
              <a:rPr lang="en-IN" sz="3200" dirty="0" err="1" smtClean="0">
                <a:latin typeface="Kruti Dev 016" pitchFamily="2" charset="0"/>
              </a:rPr>
              <a:t>gSa</a:t>
            </a:r>
            <a:r>
              <a:rPr lang="en-IN" sz="3200" dirty="0" smtClean="0">
                <a:latin typeface="Kruti Dev 016" pitchFamily="2" charset="0"/>
              </a:rPr>
              <a:t> </a:t>
            </a:r>
            <a:r>
              <a:rPr lang="en-IN" sz="3200" dirty="0" err="1" smtClean="0">
                <a:latin typeface="Kruti Dev 016" pitchFamily="2" charset="0"/>
              </a:rPr>
              <a:t>D;ksfd</a:t>
            </a:r>
            <a:r>
              <a:rPr lang="en-IN" sz="3200" dirty="0" smtClean="0">
                <a:latin typeface="Kruti Dev 016" pitchFamily="2" charset="0"/>
              </a:rPr>
              <a:t> </a:t>
            </a:r>
            <a:r>
              <a:rPr lang="en-IN" sz="3200" dirty="0" err="1" smtClean="0">
                <a:latin typeface="Kruti Dev 016" pitchFamily="2" charset="0"/>
              </a:rPr>
              <a:t>gesa</a:t>
            </a:r>
            <a:r>
              <a:rPr lang="en-IN" sz="3200" dirty="0" smtClean="0">
                <a:latin typeface="Kruti Dev 016" pitchFamily="2" charset="0"/>
              </a:rPr>
              <a:t> </a:t>
            </a:r>
            <a:r>
              <a:rPr lang="en-IN" sz="3200" dirty="0" err="1" smtClean="0">
                <a:latin typeface="Kruti Dev 016" pitchFamily="2" charset="0"/>
              </a:rPr>
              <a:t>yxrk</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t>
            </a:r>
            <a:r>
              <a:rPr lang="en-IN" sz="3200" dirty="0" err="1" smtClean="0">
                <a:latin typeface="Kruti Dev 016" pitchFamily="2" charset="0"/>
              </a:rPr>
              <a:t>fd</a:t>
            </a:r>
            <a:r>
              <a:rPr lang="en-IN" sz="3200" dirty="0" smtClean="0">
                <a:latin typeface="Kruti Dev 016" pitchFamily="2" charset="0"/>
              </a:rPr>
              <a:t> </a:t>
            </a:r>
            <a:r>
              <a:rPr lang="en-IN" sz="3200" dirty="0" err="1" smtClean="0">
                <a:latin typeface="Kruti Dev 016" pitchFamily="2" charset="0"/>
              </a:rPr>
              <a:t>osa</a:t>
            </a:r>
            <a:r>
              <a:rPr lang="en-IN" sz="3200" dirty="0" smtClean="0">
                <a:latin typeface="Kruti Dev 016" pitchFamily="2" charset="0"/>
              </a:rPr>
              <a:t> gels </a:t>
            </a:r>
            <a:r>
              <a:rPr lang="en-IN" sz="3200" dirty="0" err="1" smtClean="0">
                <a:latin typeface="Kruti Dev 016" pitchFamily="2" charset="0"/>
              </a:rPr>
              <a:t>fHkUu</a:t>
            </a:r>
            <a:r>
              <a:rPr lang="en-IN" sz="3200" dirty="0" smtClean="0">
                <a:latin typeface="Kruti Dev 016" pitchFamily="2" charset="0"/>
              </a:rPr>
              <a:t> </a:t>
            </a:r>
            <a:r>
              <a:rPr lang="en-IN" sz="3200" dirty="0" err="1" smtClean="0">
                <a:latin typeface="Kruti Dev 016" pitchFamily="2" charset="0"/>
              </a:rPr>
              <a:t>gSaA</a:t>
            </a:r>
            <a:endParaRPr lang="en-US" dirty="0" smtClean="0">
              <a:latin typeface="Kruti Dev 016" pitchFamily="2"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C67D7EA6-CF3B-4650-8285-3580E1AA1006}" type="slidenum">
              <a:rPr lang="en-US"/>
              <a:pPr/>
              <a:t>4</a:t>
            </a:fld>
            <a:endParaRPr lang="en-US"/>
          </a:p>
        </p:txBody>
      </p:sp>
      <p:sp>
        <p:nvSpPr>
          <p:cNvPr id="112642" name="AutoShape 2"/>
          <p:cNvSpPr>
            <a:spLocks noGrp="1" noChangeArrowheads="1"/>
          </p:cNvSpPr>
          <p:nvPr>
            <p:ph type="title"/>
          </p:nvPr>
        </p:nvSpPr>
        <p:spPr/>
        <p:txBody>
          <a:bodyPr/>
          <a:lstStyle/>
          <a:p>
            <a:pPr algn="ctr"/>
            <a:r>
              <a:rPr lang="en-IN" sz="6600" b="0" dirty="0" err="1" smtClean="0">
                <a:latin typeface="Kruti Dev 016" pitchFamily="2" charset="0"/>
              </a:rPr>
              <a:t>HksnHkko</a:t>
            </a:r>
            <a:r>
              <a:rPr lang="en-IN" sz="6600" b="0" dirty="0" smtClean="0">
                <a:latin typeface="Kruti Dev 016" pitchFamily="2" charset="0"/>
              </a:rPr>
              <a:t> </a:t>
            </a:r>
            <a:r>
              <a:rPr lang="en-IN" sz="5400" b="0" dirty="0" smtClean="0">
                <a:latin typeface="+mn-lt"/>
              </a:rPr>
              <a:t>(Discrimination)</a:t>
            </a:r>
            <a:endParaRPr lang="en-US" b="0" dirty="0"/>
          </a:p>
        </p:txBody>
      </p:sp>
      <p:sp>
        <p:nvSpPr>
          <p:cNvPr id="112643" name="Rectangle 3"/>
          <p:cNvSpPr>
            <a:spLocks noGrp="1" noChangeArrowheads="1"/>
          </p:cNvSpPr>
          <p:nvPr>
            <p:ph type="body" idx="1"/>
          </p:nvPr>
        </p:nvSpPr>
        <p:spPr>
          <a:xfrm>
            <a:off x="838200" y="2362200"/>
            <a:ext cx="8153400" cy="3724275"/>
          </a:xfrm>
        </p:spPr>
        <p:txBody>
          <a:bodyPr/>
          <a:lstStyle/>
          <a:p>
            <a:pPr algn="just"/>
            <a:r>
              <a:rPr lang="en-IN" b="1" dirty="0" err="1" smtClean="0">
                <a:latin typeface="Kruti Dev 016" pitchFamily="2" charset="0"/>
              </a:rPr>
              <a:t>HksnHkko</a:t>
            </a:r>
            <a:r>
              <a:rPr lang="en-IN" b="1" dirty="0" smtClean="0">
                <a:latin typeface="Kruti Dev 016" pitchFamily="2" charset="0"/>
              </a:rPr>
              <a:t> </a:t>
            </a:r>
            <a:r>
              <a:rPr lang="en-IN" dirty="0" err="1" smtClean="0">
                <a:latin typeface="Kruti Dev 016" pitchFamily="2" charset="0"/>
              </a:rPr>
              <a:t>O;fDr</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lkFk</a:t>
            </a:r>
            <a:r>
              <a:rPr lang="en-IN" dirty="0" smtClean="0">
                <a:latin typeface="Kruti Dev 016" pitchFamily="2" charset="0"/>
              </a:rPr>
              <a:t> </a:t>
            </a:r>
            <a:r>
              <a:rPr lang="en-IN" dirty="0" err="1" smtClean="0">
                <a:latin typeface="Kruti Dev 016" pitchFamily="2" charset="0"/>
              </a:rPr>
              <a:t>vU;k;iw.kZ</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vuqfpr</a:t>
            </a:r>
            <a:r>
              <a:rPr lang="en-IN" dirty="0" smtClean="0">
                <a:latin typeface="Kruti Dev 016" pitchFamily="2" charset="0"/>
              </a:rPr>
              <a:t> </a:t>
            </a:r>
            <a:r>
              <a:rPr lang="en-IN" dirty="0" err="1" smtClean="0">
                <a:latin typeface="Kruti Dev 016" pitchFamily="2" charset="0"/>
              </a:rPr>
              <a:t>cjrko</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tks</a:t>
            </a:r>
            <a:r>
              <a:rPr lang="en-IN" dirty="0" smtClean="0">
                <a:latin typeface="Kruti Dev 016" pitchFamily="2" charset="0"/>
              </a:rPr>
              <a:t> </a:t>
            </a:r>
            <a:r>
              <a:rPr lang="en-IN" dirty="0" err="1" smtClean="0">
                <a:latin typeface="Kruti Dev 016" pitchFamily="2" charset="0"/>
              </a:rPr>
              <a:t>mldh</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dh </a:t>
            </a:r>
            <a:r>
              <a:rPr lang="en-IN" dirty="0" err="1" smtClean="0">
                <a:latin typeface="Kruti Dev 016" pitchFamily="2" charset="0"/>
              </a:rPr>
              <a:t>okLrfod</a:t>
            </a:r>
            <a:r>
              <a:rPr lang="en-IN" dirty="0" smtClean="0">
                <a:latin typeface="Kruti Dev 016" pitchFamily="2" charset="0"/>
              </a:rPr>
              <a:t> ;k </a:t>
            </a:r>
            <a:r>
              <a:rPr lang="en-IN" dirty="0" err="1" smtClean="0">
                <a:latin typeface="Kruti Dev 016" pitchFamily="2" charset="0"/>
              </a:rPr>
              <a:t>eglwl</a:t>
            </a:r>
            <a:r>
              <a:rPr lang="en-IN" dirty="0" smtClean="0">
                <a:latin typeface="Kruti Dev 016" pitchFamily="2" charset="0"/>
              </a:rPr>
              <a:t> dh </a:t>
            </a:r>
            <a:r>
              <a:rPr lang="en-IN" dirty="0" err="1" smtClean="0">
                <a:latin typeface="Kruti Dev 016" pitchFamily="2" charset="0"/>
              </a:rPr>
              <a:t>xbZ</a:t>
            </a:r>
            <a:r>
              <a:rPr lang="en-IN" dirty="0" smtClean="0">
                <a:latin typeface="Kruti Dev 016" pitchFamily="2" charset="0"/>
              </a:rPr>
              <a:t> </a:t>
            </a:r>
            <a:r>
              <a:rPr lang="en-IN" dirty="0" err="1" smtClean="0">
                <a:latin typeface="Kruti Dev 016" pitchFamily="2" charset="0"/>
              </a:rPr>
              <a:t>LFkfr</a:t>
            </a:r>
            <a:r>
              <a:rPr lang="en-IN" dirty="0" smtClean="0">
                <a:latin typeface="Kruti Dev 016" pitchFamily="2" charset="0"/>
              </a:rPr>
              <a:t> </a:t>
            </a:r>
            <a:r>
              <a:rPr lang="en-IN" dirty="0" err="1" smtClean="0">
                <a:latin typeface="Kruti Dev 016" pitchFamily="2" charset="0"/>
              </a:rPr>
              <a:t>ij</a:t>
            </a:r>
            <a:r>
              <a:rPr lang="en-IN" dirty="0" smtClean="0">
                <a:latin typeface="Kruti Dev 016" pitchFamily="2" charset="0"/>
              </a:rPr>
              <a:t> </a:t>
            </a:r>
            <a:r>
              <a:rPr lang="en-IN" dirty="0" err="1" smtClean="0">
                <a:latin typeface="Kruti Dev 016" pitchFamily="2" charset="0"/>
              </a:rPr>
              <a:t>vk</a:t>
            </a:r>
            <a:r>
              <a:rPr lang="en-IN" dirty="0" smtClean="0">
                <a:latin typeface="Kruti Dev 016" pitchFamily="2" charset="0"/>
              </a:rPr>
              <a:t>/</a:t>
            </a:r>
            <a:r>
              <a:rPr lang="en-IN" dirty="0" err="1" smtClean="0">
                <a:latin typeface="Kruti Dev 016" pitchFamily="2" charset="0"/>
              </a:rPr>
              <a:t>kkfjr</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;g </a:t>
            </a:r>
            <a:r>
              <a:rPr lang="en-IN" dirty="0" err="1" smtClean="0">
                <a:latin typeface="Kruti Dev 016" pitchFamily="2" charset="0"/>
              </a:rPr>
              <a:t>lekt</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mUgs</a:t>
            </a:r>
            <a:r>
              <a:rPr lang="en-IN" dirty="0" smtClean="0">
                <a:latin typeface="Kruti Dev 016" pitchFamily="2" charset="0"/>
              </a:rPr>
              <a:t> </a:t>
            </a:r>
            <a:r>
              <a:rPr lang="en-IN" dirty="0" err="1" smtClean="0">
                <a:latin typeface="Kruti Dev 016" pitchFamily="2" charset="0"/>
              </a:rPr>
              <a:t>vyx</a:t>
            </a:r>
            <a:r>
              <a:rPr lang="en-IN" dirty="0" smtClean="0">
                <a:latin typeface="Kruti Dev 016" pitchFamily="2" charset="0"/>
              </a:rPr>
              <a:t> </a:t>
            </a:r>
            <a:r>
              <a:rPr lang="en-IN" dirty="0" err="1" smtClean="0">
                <a:latin typeface="Kruti Dev 016" pitchFamily="2" charset="0"/>
              </a:rPr>
              <a:t>djus</a:t>
            </a:r>
            <a:r>
              <a:rPr lang="en-IN" dirty="0" smtClean="0">
                <a:latin typeface="Kruti Dev 016" pitchFamily="2" charset="0"/>
              </a:rPr>
              <a:t> ;k </a:t>
            </a:r>
            <a:r>
              <a:rPr lang="en-IN" dirty="0" err="1" smtClean="0">
                <a:latin typeface="Kruti Dev 016" pitchFamily="2" charset="0"/>
              </a:rPr>
              <a:t>voewY;u</a:t>
            </a:r>
            <a:r>
              <a:rPr lang="en-IN" dirty="0" smtClean="0">
                <a:latin typeface="Kruti Dev 016" pitchFamily="2" charset="0"/>
              </a:rPr>
              <a:t> </a:t>
            </a:r>
            <a:r>
              <a:rPr lang="en-IN" dirty="0" err="1" smtClean="0">
                <a:latin typeface="Kruti Dev 016" pitchFamily="2" charset="0"/>
              </a:rPr>
              <a:t>djus</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urhtk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a:t>
            </a:r>
            <a:r>
              <a:rPr lang="en-IN" dirty="0" err="1" smtClean="0">
                <a:latin typeface="Kruti Dev 016" pitchFamily="2" charset="0"/>
              </a:rPr>
              <a:t>bls</a:t>
            </a:r>
            <a:r>
              <a:rPr lang="en-IN" dirty="0" smtClean="0">
                <a:latin typeface="Kruti Dev 016" pitchFamily="2" charset="0"/>
              </a:rPr>
              <a:t> </a:t>
            </a:r>
            <a:r>
              <a:rPr lang="en-IN" dirty="0" err="1" smtClean="0">
                <a:latin typeface="Kruti Dev 016" pitchFamily="2" charset="0"/>
              </a:rPr>
              <a:t>dHkh&amp;dHkh</a:t>
            </a:r>
            <a:r>
              <a:rPr lang="en-IN" dirty="0" smtClean="0">
                <a:latin typeface="Kruti Dev 016" pitchFamily="2" charset="0"/>
              </a:rPr>
              <a:t> </a:t>
            </a:r>
            <a:r>
              <a:rPr lang="en-IN" dirty="0" err="1" smtClean="0">
                <a:latin typeface="Kruti Dev 016" pitchFamily="2" charset="0"/>
              </a:rPr>
              <a:t>lEikfnr</a:t>
            </a:r>
            <a:r>
              <a:rPr lang="en-IN" dirty="0" smtClean="0">
                <a:latin typeface="Kruti Dev 016" pitchFamily="2" charset="0"/>
              </a:rPr>
              <a:t> dyad </a:t>
            </a:r>
            <a:r>
              <a:rPr lang="en-IN" dirty="0" err="1" smtClean="0">
                <a:latin typeface="Kruti Dev 016" pitchFamily="2" charset="0"/>
              </a:rPr>
              <a:t>Hkh</a:t>
            </a:r>
            <a:r>
              <a:rPr lang="en-IN" dirty="0" smtClean="0">
                <a:latin typeface="Kruti Dev 016" pitchFamily="2" charset="0"/>
              </a:rPr>
              <a:t> </a:t>
            </a:r>
            <a:r>
              <a:rPr lang="en-IN" dirty="0" err="1" smtClean="0">
                <a:latin typeface="Kruti Dev 016" pitchFamily="2" charset="0"/>
              </a:rPr>
              <a:t>dgrs</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a:t>
            </a:r>
            <a:endParaRPr lang="en-US" dirty="0" smtClean="0">
              <a:latin typeface="Kruti Dev 016" pitchFamily="2" charset="0"/>
            </a:endParaRPr>
          </a:p>
          <a:p>
            <a:pPr lvl="0" algn="just"/>
            <a:r>
              <a:rPr lang="en-IN" dirty="0" err="1" smtClean="0">
                <a:latin typeface="Kruti Dev 016" pitchFamily="2" charset="0"/>
              </a:rPr>
              <a:t>tkudkjh</a:t>
            </a:r>
            <a:r>
              <a:rPr lang="en-IN" dirty="0" smtClean="0">
                <a:latin typeface="Kruti Dev 016" pitchFamily="2" charset="0"/>
              </a:rPr>
              <a:t> dh </a:t>
            </a:r>
            <a:r>
              <a:rPr lang="en-IN" dirty="0" err="1" smtClean="0">
                <a:latin typeface="Kruti Dev 016" pitchFamily="2" charset="0"/>
              </a:rPr>
              <a:t>deh</a:t>
            </a:r>
            <a:r>
              <a:rPr lang="en-IN" dirty="0" smtClean="0">
                <a:latin typeface="Kruti Dev 016" pitchFamily="2" charset="0"/>
              </a:rPr>
              <a:t> </a:t>
            </a:r>
            <a:r>
              <a:rPr lang="en-IN" dirty="0" err="1" smtClean="0">
                <a:latin typeface="Kruti Dev 016" pitchFamily="2" charset="0"/>
              </a:rPr>
              <a:t>fd</a:t>
            </a:r>
            <a:r>
              <a:rPr lang="en-IN" dirty="0" smtClean="0">
                <a:latin typeface="Kruti Dev 016" pitchFamily="2" charset="0"/>
              </a:rPr>
              <a:t> </a:t>
            </a:r>
            <a:r>
              <a:rPr lang="en-IN" dirty="0" err="1" smtClean="0">
                <a:latin typeface="Kruti Dev 016" pitchFamily="2" charset="0"/>
              </a:rPr>
              <a:t>dSls</a:t>
            </a:r>
            <a:r>
              <a:rPr lang="en-IN" dirty="0" smtClean="0">
                <a:latin typeface="Kruti Dev 016" pitchFamily="2" charset="0"/>
              </a:rPr>
              <a:t> ,p-</a:t>
            </a:r>
            <a:r>
              <a:rPr lang="en-IN" dirty="0" err="1" smtClean="0">
                <a:latin typeface="Kruti Dev 016" pitchFamily="2" charset="0"/>
              </a:rPr>
              <a:t>vkbZ-oh-@,M~l</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lkFk</a:t>
            </a:r>
            <a:r>
              <a:rPr lang="en-IN" dirty="0" smtClean="0">
                <a:latin typeface="Kruti Dev 016" pitchFamily="2" charset="0"/>
              </a:rPr>
              <a:t> </a:t>
            </a:r>
            <a:r>
              <a:rPr lang="en-IN" dirty="0" err="1" smtClean="0">
                <a:latin typeface="Kruti Dev 016" pitchFamily="2" charset="0"/>
              </a:rPr>
              <a:t>th</a:t>
            </a:r>
            <a:r>
              <a:rPr lang="en-IN" dirty="0" smtClean="0">
                <a:latin typeface="Kruti Dev 016" pitchFamily="2" charset="0"/>
              </a:rPr>
              <a:t> </a:t>
            </a:r>
            <a:r>
              <a:rPr lang="en-IN" dirty="0" err="1" smtClean="0">
                <a:latin typeface="Kruti Dev 016" pitchFamily="2" charset="0"/>
              </a:rPr>
              <a:t>jgs</a:t>
            </a:r>
            <a:r>
              <a:rPr lang="en-IN" dirty="0" smtClean="0">
                <a:latin typeface="Kruti Dev 016" pitchFamily="2" charset="0"/>
              </a:rPr>
              <a:t> </a:t>
            </a:r>
            <a:r>
              <a:rPr lang="en-IN" dirty="0" err="1" smtClean="0">
                <a:latin typeface="Kruti Dev 016" pitchFamily="2" charset="0"/>
              </a:rPr>
              <a:t>yksxksa</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dyad </a:t>
            </a:r>
            <a:r>
              <a:rPr lang="en-IN" dirty="0" err="1" smtClean="0">
                <a:latin typeface="Kruti Dev 016" pitchFamily="2" charset="0"/>
              </a:rPr>
              <a:t>izHkkfor</a:t>
            </a:r>
            <a:r>
              <a:rPr lang="en-IN" dirty="0" smtClean="0">
                <a:latin typeface="Kruti Dev 016" pitchFamily="2" charset="0"/>
              </a:rPr>
              <a:t> </a:t>
            </a:r>
            <a:r>
              <a:rPr lang="en-IN" dirty="0" err="1" smtClean="0">
                <a:latin typeface="Kruti Dev 016" pitchFamily="2" charset="0"/>
              </a:rPr>
              <a:t>djrk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a:t>
            </a:r>
            <a:endParaRPr lang="en-US" dirty="0" smtClean="0">
              <a:latin typeface="Kruti Dev 016" pitchFamily="2" charset="0"/>
            </a:endParaRPr>
          </a:p>
          <a:p>
            <a:pPr lvl="0" algn="just"/>
            <a:r>
              <a:rPr lang="en-IN" dirty="0" err="1" smtClean="0">
                <a:latin typeface="Kruti Dev 016" pitchFamily="2" charset="0"/>
              </a:rPr>
              <a:t>yksxksa</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Hk</a:t>
            </a:r>
            <a:r>
              <a:rPr lang="en-IN" dirty="0" smtClean="0">
                <a:latin typeface="Kruti Dev 016" pitchFamily="2" charset="0"/>
              </a:rPr>
              <a:t>; </a:t>
            </a:r>
            <a:r>
              <a:rPr lang="en-IN" dirty="0" err="1" smtClean="0">
                <a:latin typeface="Kruti Dev 016" pitchFamily="2" charset="0"/>
              </a:rPr>
              <a:t>fd</a:t>
            </a:r>
            <a:r>
              <a:rPr lang="en-IN" dirty="0" smtClean="0">
                <a:latin typeface="Kruti Dev 016" pitchFamily="2" charset="0"/>
              </a:rPr>
              <a:t> </a:t>
            </a:r>
            <a:r>
              <a:rPr lang="en-IN" dirty="0" err="1" smtClean="0">
                <a:latin typeface="Kruti Dev 016" pitchFamily="2" charset="0"/>
              </a:rPr>
              <a:t>igys</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laØfer</a:t>
            </a:r>
            <a:r>
              <a:rPr lang="en-IN" dirty="0" smtClean="0">
                <a:latin typeface="Kruti Dev 016" pitchFamily="2" charset="0"/>
              </a:rPr>
              <a:t> </a:t>
            </a:r>
            <a:r>
              <a:rPr lang="en-IN" dirty="0" err="1" smtClean="0">
                <a:latin typeface="Kruti Dev 016" pitchFamily="2" charset="0"/>
              </a:rPr>
              <a:t>O;fDr;ks</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lkekU</a:t>
            </a:r>
            <a:r>
              <a:rPr lang="en-IN" dirty="0" smtClean="0">
                <a:latin typeface="Kruti Dev 016" pitchFamily="2" charset="0"/>
              </a:rPr>
              <a:t>; </a:t>
            </a:r>
            <a:r>
              <a:rPr lang="en-IN" dirty="0" err="1" smtClean="0">
                <a:latin typeface="Kruti Dev 016" pitchFamily="2" charset="0"/>
              </a:rPr>
              <a:t>esytksy</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os</a:t>
            </a:r>
            <a:r>
              <a:rPr lang="en-IN" dirty="0" smtClean="0">
                <a:latin typeface="Kruti Dev 016" pitchFamily="2" charset="0"/>
              </a:rPr>
              <a:t> </a:t>
            </a:r>
            <a:r>
              <a:rPr lang="en-IN" dirty="0" err="1" smtClean="0">
                <a:latin typeface="Kruti Dev 016" pitchFamily="2" charset="0"/>
              </a:rPr>
              <a:t>laØfer</a:t>
            </a:r>
            <a:r>
              <a:rPr lang="en-IN" dirty="0" smtClean="0">
                <a:latin typeface="Kruti Dev 016" pitchFamily="2" charset="0"/>
              </a:rPr>
              <a:t> </a:t>
            </a:r>
            <a:r>
              <a:rPr lang="en-IN" dirty="0" err="1" smtClean="0">
                <a:latin typeface="Kruti Dev 016" pitchFamily="2" charset="0"/>
              </a:rPr>
              <a:t>gks</a:t>
            </a:r>
            <a:r>
              <a:rPr lang="en-IN" dirty="0" smtClean="0">
                <a:latin typeface="Kruti Dev 016" pitchFamily="2" charset="0"/>
              </a:rPr>
              <a:t> </a:t>
            </a:r>
            <a:r>
              <a:rPr lang="en-IN" dirty="0" err="1" smtClean="0">
                <a:latin typeface="Kruti Dev 016" pitchFamily="2" charset="0"/>
              </a:rPr>
              <a:t>ldrs</a:t>
            </a:r>
            <a:r>
              <a:rPr lang="en-IN" dirty="0" smtClean="0">
                <a:latin typeface="Kruti Dev 016" pitchFamily="2" charset="0"/>
              </a:rPr>
              <a:t> </a:t>
            </a:r>
            <a:r>
              <a:rPr lang="en-IN" dirty="0" err="1" smtClean="0">
                <a:latin typeface="Kruti Dev 016" pitchFamily="2" charset="0"/>
              </a:rPr>
              <a:t>gSA</a:t>
            </a:r>
            <a:endParaRPr lang="en-US" dirty="0" smtClean="0">
              <a:latin typeface="Kruti Dev 016" pitchFamily="2" charset="0"/>
            </a:endParaRPr>
          </a:p>
          <a:p>
            <a:pPr algn="just"/>
            <a:r>
              <a:rPr lang="en-IN" dirty="0" smtClean="0">
                <a:latin typeface="Kruti Dev 016" pitchFamily="2" charset="0"/>
              </a:rPr>
              <a:t>,p-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laØfer</a:t>
            </a:r>
            <a:r>
              <a:rPr lang="en-IN" dirty="0" smtClean="0">
                <a:latin typeface="Kruti Dev 016" pitchFamily="2" charset="0"/>
              </a:rPr>
              <a:t> </a:t>
            </a:r>
            <a:r>
              <a:rPr lang="en-IN" dirty="0" err="1" smtClean="0">
                <a:latin typeface="Kruti Dev 016" pitchFamily="2" charset="0"/>
              </a:rPr>
              <a:t>yksxksa</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nqjkpkjh</a:t>
            </a:r>
            <a:r>
              <a:rPr lang="en-IN" dirty="0" smtClean="0">
                <a:latin typeface="Kruti Dev 016" pitchFamily="2" charset="0"/>
              </a:rPr>
              <a:t> </a:t>
            </a:r>
            <a:r>
              <a:rPr lang="en-IN" dirty="0" err="1" smtClean="0">
                <a:latin typeface="Kruti Dev 016" pitchFamily="2" charset="0"/>
              </a:rPr>
              <a:t>O;ogkj</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tksM+uk</a:t>
            </a:r>
            <a:r>
              <a:rPr lang="en-IN" dirty="0" smtClean="0">
                <a:latin typeface="Kruti Dev 016" pitchFamily="2" charset="0"/>
              </a:rPr>
              <a:t> A</a:t>
            </a:r>
            <a:endParaRPr lang="en-US" dirty="0" smtClean="0">
              <a:latin typeface="Kruti Dev 016" pitchFamily="2"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4"/>
          <p:cNvSpPr>
            <a:spLocks noGrp="1"/>
          </p:cNvSpPr>
          <p:nvPr>
            <p:ph type="ftr" sz="quarter" idx="11"/>
          </p:nvPr>
        </p:nvSpPr>
        <p:spPr/>
        <p:txBody>
          <a:bodyPr/>
          <a:lstStyle/>
          <a:p>
            <a:r>
              <a:rPr lang="en-US"/>
              <a:t>ICTC Team Training</a:t>
            </a:r>
          </a:p>
        </p:txBody>
      </p:sp>
      <p:sp>
        <p:nvSpPr>
          <p:cNvPr id="11" name="Slide Number Placeholder 5"/>
          <p:cNvSpPr>
            <a:spLocks noGrp="1"/>
          </p:cNvSpPr>
          <p:nvPr>
            <p:ph type="sldNum" sz="quarter" idx="12"/>
          </p:nvPr>
        </p:nvSpPr>
        <p:spPr/>
        <p:txBody>
          <a:bodyPr/>
          <a:lstStyle/>
          <a:p>
            <a:fld id="{764F44FB-000C-4680-905D-CB33508E31E6}" type="slidenum">
              <a:rPr lang="en-US"/>
              <a:pPr/>
              <a:t>5</a:t>
            </a:fld>
            <a:endParaRPr lang="en-US"/>
          </a:p>
        </p:txBody>
      </p:sp>
      <p:sp>
        <p:nvSpPr>
          <p:cNvPr id="5" name="Content Placeholder 4"/>
          <p:cNvSpPr>
            <a:spLocks noGrp="1"/>
          </p:cNvSpPr>
          <p:nvPr>
            <p:ph idx="1"/>
          </p:nvPr>
        </p:nvSpPr>
        <p:spPr>
          <a:xfrm>
            <a:off x="685800" y="2291862"/>
            <a:ext cx="8229600" cy="4261338"/>
          </a:xfrm>
        </p:spPr>
        <p:txBody>
          <a:bodyPr/>
          <a:lstStyle/>
          <a:p>
            <a:pPr lvl="0"/>
            <a:r>
              <a:rPr lang="en-IN" sz="2000" dirty="0" smtClean="0">
                <a:latin typeface="Kruti Dev 016" pitchFamily="2" charset="0"/>
              </a:rPr>
              <a:t>,p-</a:t>
            </a:r>
            <a:r>
              <a:rPr lang="en-IN" sz="2000" dirty="0" err="1" smtClean="0">
                <a:latin typeface="Kruti Dev 016" pitchFamily="2" charset="0"/>
              </a:rPr>
              <a:t>vkbZ-oh-lacaf/kr</a:t>
            </a:r>
            <a:r>
              <a:rPr lang="en-IN" sz="2000" dirty="0" smtClean="0">
                <a:latin typeface="Kruti Dev 016" pitchFamily="2" charset="0"/>
              </a:rPr>
              <a:t> </a:t>
            </a:r>
            <a:r>
              <a:rPr lang="en-IN" sz="2000" dirty="0" err="1" smtClean="0">
                <a:latin typeface="Kruti Dev 016" pitchFamily="2" charset="0"/>
              </a:rPr>
              <a:t>chekjh</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mipkj</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a:t>
            </a:r>
            <a:r>
              <a:rPr lang="en-IN" sz="2000" dirty="0" err="1" smtClean="0">
                <a:latin typeface="Kruti Dev 016" pitchFamily="2" charset="0"/>
              </a:rPr>
              <a:t>euk</a:t>
            </a:r>
            <a:r>
              <a:rPr lang="en-IN" sz="2000" dirty="0" smtClean="0">
                <a:latin typeface="Kruti Dev 016" pitchFamily="2" charset="0"/>
              </a:rPr>
              <a:t> </a:t>
            </a:r>
            <a:r>
              <a:rPr lang="en-IN" sz="2000" dirty="0" err="1" smtClean="0">
                <a:latin typeface="Kruti Dev 016" pitchFamily="2" charset="0"/>
              </a:rPr>
              <a:t>djuk</a:t>
            </a:r>
            <a:endParaRPr lang="en-US" sz="2000" dirty="0" smtClean="0">
              <a:latin typeface="Kruti Dev 016" pitchFamily="2" charset="0"/>
            </a:endParaRPr>
          </a:p>
          <a:p>
            <a:pPr lvl="0"/>
            <a:r>
              <a:rPr lang="en-IN" sz="2000" dirty="0" err="1" smtClean="0">
                <a:latin typeface="Kruti Dev 016" pitchFamily="2" charset="0"/>
              </a:rPr>
              <a:t>vLirky</a:t>
            </a:r>
            <a:r>
              <a:rPr lang="en-IN" sz="2000" dirty="0" smtClean="0">
                <a:latin typeface="Kruti Dev 016" pitchFamily="2" charset="0"/>
              </a:rPr>
              <a:t> dh ns[</a:t>
            </a:r>
            <a:r>
              <a:rPr lang="en-IN" sz="2000" dirty="0" err="1" smtClean="0">
                <a:latin typeface="Kruti Dev 016" pitchFamily="2" charset="0"/>
              </a:rPr>
              <a:t>kHkky</a:t>
            </a:r>
            <a:r>
              <a:rPr lang="en-IN" sz="2000" dirty="0" smtClean="0">
                <a:latin typeface="Kruti Dev 016" pitchFamily="2" charset="0"/>
              </a:rPr>
              <a:t> ;k </a:t>
            </a:r>
            <a:r>
              <a:rPr lang="en-IN" sz="2000" dirty="0" err="1" smtClean="0">
                <a:latin typeface="Kruti Dev 016" pitchFamily="2" charset="0"/>
              </a:rPr>
              <a:t>mipkj</a:t>
            </a:r>
            <a:r>
              <a:rPr lang="en-IN" sz="2000" dirty="0" smtClean="0">
                <a:latin typeface="Kruti Dev 016" pitchFamily="2" charset="0"/>
              </a:rPr>
              <a:t> </a:t>
            </a:r>
            <a:r>
              <a:rPr lang="en-IN" sz="2000" dirty="0" err="1" smtClean="0">
                <a:latin typeface="Kruti Dev 016" pitchFamily="2" charset="0"/>
              </a:rPr>
              <a:t>gsrq</a:t>
            </a:r>
            <a:r>
              <a:rPr lang="en-IN" sz="2000" dirty="0" smtClean="0">
                <a:latin typeface="Kruti Dev 016" pitchFamily="2" charset="0"/>
              </a:rPr>
              <a:t> </a:t>
            </a:r>
            <a:r>
              <a:rPr lang="en-IN" sz="2000" dirty="0" err="1" smtClean="0">
                <a:latin typeface="Kruti Dev 016" pitchFamily="2" charset="0"/>
              </a:rPr>
              <a:t>nkf</a:t>
            </a:r>
            <a:r>
              <a:rPr lang="en-IN" sz="2000" dirty="0" smtClean="0">
                <a:latin typeface="Kruti Dev 016" pitchFamily="2" charset="0"/>
              </a:rPr>
              <a:t>[</a:t>
            </a:r>
            <a:r>
              <a:rPr lang="en-IN" sz="2000" dirty="0" err="1" smtClean="0">
                <a:latin typeface="Kruti Dev 016" pitchFamily="2" charset="0"/>
              </a:rPr>
              <a:t>kys</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a:t>
            </a:r>
            <a:r>
              <a:rPr lang="en-IN" sz="2000" dirty="0" err="1" smtClean="0">
                <a:latin typeface="Kruti Dev 016" pitchFamily="2" charset="0"/>
              </a:rPr>
              <a:t>euk</a:t>
            </a:r>
            <a:r>
              <a:rPr lang="en-IN" sz="2000" dirty="0" smtClean="0">
                <a:latin typeface="Kruti Dev 016" pitchFamily="2" charset="0"/>
              </a:rPr>
              <a:t> </a:t>
            </a:r>
            <a:r>
              <a:rPr lang="en-IN" sz="2000" dirty="0" err="1" smtClean="0">
                <a:latin typeface="Kruti Dev 016" pitchFamily="2" charset="0"/>
              </a:rPr>
              <a:t>djuk</a:t>
            </a:r>
            <a:endParaRPr lang="en-US" sz="2000" dirty="0" smtClean="0">
              <a:latin typeface="Kruti Dev 016" pitchFamily="2" charset="0"/>
            </a:endParaRPr>
          </a:p>
          <a:p>
            <a:pPr lvl="0"/>
            <a:r>
              <a:rPr lang="en-IN" sz="2000" dirty="0" smtClean="0">
                <a:latin typeface="Kruti Dev 016" pitchFamily="2" charset="0"/>
              </a:rPr>
              <a:t>‘</a:t>
            </a:r>
            <a:r>
              <a:rPr lang="en-IN" sz="2000" dirty="0" err="1" smtClean="0">
                <a:latin typeface="Kruti Dev 016" pitchFamily="2" charset="0"/>
              </a:rPr>
              <a:t>kkSpky</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vke</a:t>
            </a:r>
            <a:r>
              <a:rPr lang="en-IN" sz="2000" dirty="0" smtClean="0">
                <a:latin typeface="Kruti Dev 016" pitchFamily="2" charset="0"/>
              </a:rPr>
              <a:t> [</a:t>
            </a:r>
            <a:r>
              <a:rPr lang="en-IN" sz="2000" dirty="0" err="1" smtClean="0">
                <a:latin typeface="Kruti Dev 016" pitchFamily="2" charset="0"/>
              </a:rPr>
              <a:t>kkus&amp;ihus</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crZuksa</a:t>
            </a:r>
            <a:r>
              <a:rPr lang="en-IN" sz="2000" dirty="0" smtClean="0">
                <a:latin typeface="Kruti Dev 016" pitchFamily="2" charset="0"/>
              </a:rPr>
              <a:t> </a:t>
            </a:r>
            <a:r>
              <a:rPr lang="en-IN" sz="2000" dirty="0" err="1" smtClean="0">
                <a:latin typeface="Kruti Dev 016" pitchFamily="2" charset="0"/>
              </a:rPr>
              <a:t>tSlh</a:t>
            </a:r>
            <a:r>
              <a:rPr lang="en-IN" sz="2000" dirty="0" smtClean="0">
                <a:latin typeface="Kruti Dev 016" pitchFamily="2" charset="0"/>
              </a:rPr>
              <a:t> </a:t>
            </a:r>
            <a:r>
              <a:rPr lang="en-IN" sz="2000" dirty="0" err="1" smtClean="0">
                <a:latin typeface="Kruti Dev 016" pitchFamily="2" charset="0"/>
              </a:rPr>
              <a:t>lsokvks</a:t>
            </a:r>
            <a:r>
              <a:rPr lang="en-IN" sz="2000" dirty="0" smtClean="0">
                <a:latin typeface="Kruti Dev 016" pitchFamily="2" charset="0"/>
              </a:rPr>
              <a:t> rd </a:t>
            </a:r>
            <a:r>
              <a:rPr lang="en-IN" sz="2000" dirty="0" err="1" smtClean="0">
                <a:latin typeface="Kruti Dev 016" pitchFamily="2" charset="0"/>
              </a:rPr>
              <a:t>lhfer</a:t>
            </a:r>
            <a:r>
              <a:rPr lang="en-IN" sz="2000" dirty="0" smtClean="0">
                <a:latin typeface="Kruti Dev 016" pitchFamily="2" charset="0"/>
              </a:rPr>
              <a:t> </a:t>
            </a:r>
            <a:r>
              <a:rPr lang="en-IN" sz="2000" dirty="0" err="1" smtClean="0">
                <a:latin typeface="Kruti Dev 016" pitchFamily="2" charset="0"/>
              </a:rPr>
              <a:t>igWqp</a:t>
            </a:r>
            <a:endParaRPr lang="en-US" sz="2000" dirty="0" smtClean="0">
              <a:latin typeface="Kruti Dev 016" pitchFamily="2" charset="0"/>
            </a:endParaRPr>
          </a:p>
          <a:p>
            <a:pPr lvl="0"/>
            <a:r>
              <a:rPr lang="en-IN" sz="2000" dirty="0" err="1" smtClean="0">
                <a:latin typeface="Kruti Dev 016" pitchFamily="2" charset="0"/>
              </a:rPr>
              <a:t>okMZ</a:t>
            </a:r>
            <a:r>
              <a:rPr lang="en-IN" sz="2000" dirty="0" smtClean="0">
                <a:latin typeface="Kruti Dev 016" pitchFamily="2" charset="0"/>
              </a:rPr>
              <a:t> </a:t>
            </a:r>
            <a:r>
              <a:rPr lang="en-IN" sz="2000" dirty="0" err="1" smtClean="0">
                <a:latin typeface="Kruti Dev 016" pitchFamily="2" charset="0"/>
              </a:rPr>
              <a:t>esa</a:t>
            </a:r>
            <a:r>
              <a:rPr lang="en-IN" sz="2000" dirty="0" smtClean="0">
                <a:latin typeface="Kruti Dev 016" pitchFamily="2" charset="0"/>
              </a:rPr>
              <a:t> </a:t>
            </a:r>
            <a:r>
              <a:rPr lang="en-IN" sz="2000" dirty="0" err="1" smtClean="0">
                <a:latin typeface="Kruti Dev 016" pitchFamily="2" charset="0"/>
              </a:rPr>
              <a:t>vyx&amp;Fkyx</a:t>
            </a:r>
            <a:r>
              <a:rPr lang="en-IN" sz="2000" dirty="0" smtClean="0">
                <a:latin typeface="Kruti Dev 016" pitchFamily="2" charset="0"/>
              </a:rPr>
              <a:t> </a:t>
            </a:r>
            <a:r>
              <a:rPr lang="en-IN" sz="2000" dirty="0" err="1" smtClean="0">
                <a:latin typeface="Kruti Dev 016" pitchFamily="2" charset="0"/>
              </a:rPr>
              <a:t>djuk</a:t>
            </a:r>
            <a:r>
              <a:rPr lang="en-IN" sz="2000" dirty="0" smtClean="0">
                <a:latin typeface="Kruti Dev 016" pitchFamily="2" charset="0"/>
              </a:rPr>
              <a:t> </a:t>
            </a:r>
            <a:r>
              <a:rPr lang="en-IN" sz="2000" dirty="0" err="1" smtClean="0">
                <a:latin typeface="Kruti Dev 016" pitchFamily="2" charset="0"/>
              </a:rPr>
              <a:t>mnkgjr</a:t>
            </a:r>
            <a:r>
              <a:rPr lang="en-IN" sz="2000" dirty="0" smtClean="0">
                <a:latin typeface="Kruti Dev 016" pitchFamily="2" charset="0"/>
              </a:rPr>
              <a:t>% </a:t>
            </a:r>
            <a:r>
              <a:rPr lang="en-IN" sz="2000" dirty="0" err="1" smtClean="0">
                <a:latin typeface="Kruti Dev 016" pitchFamily="2" charset="0"/>
              </a:rPr>
              <a:t>okMZ</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ckgj</a:t>
            </a:r>
            <a:r>
              <a:rPr lang="en-IN" sz="2000" dirty="0" smtClean="0">
                <a:latin typeface="Kruti Dev 016" pitchFamily="2" charset="0"/>
              </a:rPr>
              <a:t> </a:t>
            </a:r>
            <a:r>
              <a:rPr lang="en-IN" sz="2000" dirty="0" err="1" smtClean="0">
                <a:latin typeface="Kruti Dev 016" pitchFamily="2" charset="0"/>
              </a:rPr>
              <a:t>cjkens</a:t>
            </a:r>
            <a:r>
              <a:rPr lang="en-IN" sz="2000" dirty="0" smtClean="0">
                <a:latin typeface="Kruti Dev 016" pitchFamily="2" charset="0"/>
              </a:rPr>
              <a:t> ;k </a:t>
            </a:r>
            <a:r>
              <a:rPr lang="en-IN" sz="2000" dirty="0" err="1" smtClean="0">
                <a:latin typeface="Kruti Dev 016" pitchFamily="2" charset="0"/>
              </a:rPr>
              <a:t>xfy;kjs</a:t>
            </a:r>
            <a:r>
              <a:rPr lang="en-IN" sz="2000" dirty="0" smtClean="0">
                <a:latin typeface="Kruti Dev 016" pitchFamily="2" charset="0"/>
              </a:rPr>
              <a:t> </a:t>
            </a:r>
            <a:r>
              <a:rPr lang="en-IN" sz="2000" dirty="0" err="1" smtClean="0">
                <a:latin typeface="Kruti Dev 016" pitchFamily="2" charset="0"/>
              </a:rPr>
              <a:t>esa</a:t>
            </a:r>
            <a:r>
              <a:rPr lang="en-IN" sz="2000" dirty="0" smtClean="0">
                <a:latin typeface="Kruti Dev 016" pitchFamily="2" charset="0"/>
              </a:rPr>
              <a:t> </a:t>
            </a:r>
            <a:r>
              <a:rPr lang="en-IN" sz="2000" dirty="0" err="1" smtClean="0">
                <a:latin typeface="Kruti Dev 016" pitchFamily="2" charset="0"/>
              </a:rPr>
              <a:t>vyx</a:t>
            </a:r>
            <a:r>
              <a:rPr lang="en-IN" sz="2000" dirty="0" smtClean="0">
                <a:latin typeface="Kruti Dev 016" pitchFamily="2" charset="0"/>
              </a:rPr>
              <a:t> </a:t>
            </a:r>
            <a:r>
              <a:rPr lang="en-IN" sz="2000" dirty="0" err="1" smtClean="0">
                <a:latin typeface="Kruti Dev 016" pitchFamily="2" charset="0"/>
              </a:rPr>
              <a:t>fcLrj</a:t>
            </a:r>
            <a:r>
              <a:rPr lang="en-IN" sz="2000" dirty="0" smtClean="0">
                <a:latin typeface="Kruti Dev 016" pitchFamily="2" charset="0"/>
              </a:rPr>
              <a:t> </a:t>
            </a:r>
            <a:r>
              <a:rPr lang="en-IN" sz="2000" dirty="0" err="1" smtClean="0">
                <a:latin typeface="Kruti Dev 016" pitchFamily="2" charset="0"/>
              </a:rPr>
              <a:t>dk</a:t>
            </a:r>
            <a:r>
              <a:rPr lang="en-IN" sz="2000" dirty="0" smtClean="0">
                <a:latin typeface="Kruti Dev 016" pitchFamily="2" charset="0"/>
              </a:rPr>
              <a:t> </a:t>
            </a:r>
            <a:r>
              <a:rPr lang="en-IN" sz="2000" dirty="0" err="1" smtClean="0">
                <a:latin typeface="Kruti Dev 016" pitchFamily="2" charset="0"/>
              </a:rPr>
              <a:t>bartke</a:t>
            </a:r>
            <a:r>
              <a:rPr lang="en-IN" sz="2000" dirty="0" smtClean="0">
                <a:latin typeface="Kruti Dev 016" pitchFamily="2" charset="0"/>
              </a:rPr>
              <a:t> </a:t>
            </a:r>
            <a:r>
              <a:rPr lang="en-IN" sz="2000" dirty="0" err="1" smtClean="0">
                <a:latin typeface="Kruti Dev 016" pitchFamily="2" charset="0"/>
              </a:rPr>
              <a:t>djuk</a:t>
            </a:r>
            <a:r>
              <a:rPr lang="en-IN" sz="2000" dirty="0" smtClean="0">
                <a:latin typeface="Kruti Dev 016" pitchFamily="2" charset="0"/>
              </a:rPr>
              <a:t> A </a:t>
            </a:r>
            <a:endParaRPr lang="en-US" sz="2000" dirty="0" smtClean="0">
              <a:latin typeface="Kruti Dev 016" pitchFamily="2" charset="0"/>
            </a:endParaRPr>
          </a:p>
          <a:p>
            <a:pPr lvl="0"/>
            <a:r>
              <a:rPr lang="en-IN" sz="2000" dirty="0" err="1" smtClean="0">
                <a:latin typeface="Kruti Dev 016" pitchFamily="2" charset="0"/>
              </a:rPr>
              <a:t>pyrs</a:t>
            </a:r>
            <a:r>
              <a:rPr lang="en-IN" sz="2000" dirty="0" smtClean="0">
                <a:latin typeface="Kruti Dev 016" pitchFamily="2" charset="0"/>
              </a:rPr>
              <a:t> </a:t>
            </a:r>
            <a:r>
              <a:rPr lang="en-IN" sz="2000" dirty="0" err="1" smtClean="0">
                <a:latin typeface="Kruti Dev 016" pitchFamily="2" charset="0"/>
              </a:rPr>
              <a:t>gq</a:t>
            </a:r>
            <a:r>
              <a:rPr lang="en-IN" sz="2000" dirty="0" smtClean="0">
                <a:latin typeface="Kruti Dev 016" pitchFamily="2" charset="0"/>
              </a:rPr>
              <a:t>, </a:t>
            </a:r>
            <a:r>
              <a:rPr lang="en-IN" sz="2000" dirty="0" err="1" smtClean="0">
                <a:latin typeface="Kruti Dev 016" pitchFamily="2" charset="0"/>
              </a:rPr>
              <a:t>bykt</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jksduk</a:t>
            </a:r>
            <a:r>
              <a:rPr lang="en-IN" sz="2000" dirty="0" smtClean="0">
                <a:latin typeface="Kruti Dev 016" pitchFamily="2" charset="0"/>
              </a:rPr>
              <a:t> </a:t>
            </a:r>
            <a:endParaRPr lang="en-US" sz="2000" dirty="0" smtClean="0">
              <a:latin typeface="Kruti Dev 016" pitchFamily="2" charset="0"/>
            </a:endParaRPr>
          </a:p>
          <a:p>
            <a:pPr lvl="0"/>
            <a:r>
              <a:rPr lang="en-IN" sz="2000" dirty="0" err="1" smtClean="0">
                <a:latin typeface="Kruti Dev 016" pitchFamily="2" charset="0"/>
              </a:rPr>
              <a:t>vLirky</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tYnh</a:t>
            </a:r>
            <a:r>
              <a:rPr lang="en-IN" sz="2000" dirty="0" smtClean="0">
                <a:latin typeface="Kruti Dev 016" pitchFamily="2" charset="0"/>
              </a:rPr>
              <a:t> </a:t>
            </a:r>
            <a:r>
              <a:rPr lang="en-IN" sz="2000" dirty="0" err="1" smtClean="0">
                <a:latin typeface="Kruti Dev 016" pitchFamily="2" charset="0"/>
              </a:rPr>
              <a:t>NqV~Vh</a:t>
            </a:r>
            <a:r>
              <a:rPr lang="en-IN" sz="2000" dirty="0" smtClean="0">
                <a:latin typeface="Kruti Dev 016" pitchFamily="2" charset="0"/>
              </a:rPr>
              <a:t> </a:t>
            </a:r>
            <a:r>
              <a:rPr lang="en-IN" sz="2000" dirty="0" err="1" smtClean="0">
                <a:latin typeface="Kruti Dev 016" pitchFamily="2" charset="0"/>
              </a:rPr>
              <a:t>dj</a:t>
            </a:r>
            <a:r>
              <a:rPr lang="en-IN" sz="2000" dirty="0" smtClean="0">
                <a:latin typeface="Kruti Dev 016" pitchFamily="2" charset="0"/>
              </a:rPr>
              <a:t> </a:t>
            </a:r>
            <a:r>
              <a:rPr lang="en-IN" sz="2000" dirty="0" err="1" smtClean="0">
                <a:latin typeface="Kruti Dev 016" pitchFamily="2" charset="0"/>
              </a:rPr>
              <a:t>nsuk</a:t>
            </a:r>
            <a:endParaRPr lang="en-US" sz="2000" dirty="0" smtClean="0">
              <a:latin typeface="Kruti Dev 016" pitchFamily="2" charset="0"/>
            </a:endParaRPr>
          </a:p>
          <a:p>
            <a:pPr lvl="0"/>
            <a:r>
              <a:rPr lang="en-IN" sz="2000" dirty="0" smtClean="0">
                <a:latin typeface="Kruti Dev 016" pitchFamily="2" charset="0"/>
              </a:rPr>
              <a:t>‘</a:t>
            </a:r>
            <a:r>
              <a:rPr lang="en-IN" sz="2000" dirty="0" err="1" smtClean="0">
                <a:latin typeface="Kruti Dev 016" pitchFamily="2" charset="0"/>
              </a:rPr>
              <a:t>kY</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igys</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xHkkZoLFkk</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nkSjku</a:t>
            </a:r>
            <a:r>
              <a:rPr lang="en-IN" sz="2000" dirty="0" smtClean="0">
                <a:latin typeface="Kruti Dev 016" pitchFamily="2" charset="0"/>
              </a:rPr>
              <a:t> ,p-</a:t>
            </a:r>
            <a:r>
              <a:rPr lang="en-IN" sz="2000" dirty="0" err="1" smtClean="0">
                <a:latin typeface="Kruti Dev 016" pitchFamily="2" charset="0"/>
              </a:rPr>
              <a:t>vkbZ</a:t>
            </a:r>
            <a:r>
              <a:rPr lang="en-IN" sz="2000" dirty="0" smtClean="0">
                <a:latin typeface="Kruti Dev 016" pitchFamily="2" charset="0"/>
              </a:rPr>
              <a:t>-oh- dh </a:t>
            </a:r>
            <a:r>
              <a:rPr lang="en-IN" sz="2000" dirty="0" err="1" smtClean="0">
                <a:latin typeface="Kruti Dev 016" pitchFamily="2" charset="0"/>
              </a:rPr>
              <a:t>vfuok;Z</a:t>
            </a:r>
            <a:r>
              <a:rPr lang="en-IN" sz="2000" dirty="0" smtClean="0">
                <a:latin typeface="Kruti Dev 016" pitchFamily="2" charset="0"/>
              </a:rPr>
              <a:t> </a:t>
            </a:r>
            <a:r>
              <a:rPr lang="en-IN" sz="2000" dirty="0" err="1" smtClean="0">
                <a:latin typeface="Kruti Dev 016" pitchFamily="2" charset="0"/>
              </a:rPr>
              <a:t>tkap</a:t>
            </a:r>
            <a:r>
              <a:rPr lang="en-IN" sz="2000" dirty="0" smtClean="0">
                <a:latin typeface="Kruti Dev 016" pitchFamily="2" charset="0"/>
              </a:rPr>
              <a:t> </a:t>
            </a:r>
            <a:r>
              <a:rPr lang="en-IN" sz="2000" dirty="0" err="1" smtClean="0">
                <a:latin typeface="Kruti Dev 016" pitchFamily="2" charset="0"/>
              </a:rPr>
              <a:t>djkuk</a:t>
            </a:r>
            <a:endParaRPr lang="en-US" sz="2000" dirty="0" smtClean="0">
              <a:latin typeface="Kruti Dev 016" pitchFamily="2" charset="0"/>
            </a:endParaRPr>
          </a:p>
          <a:p>
            <a:pPr lvl="0"/>
            <a:r>
              <a:rPr lang="en-IN" sz="2000" dirty="0" err="1" smtClean="0">
                <a:latin typeface="Kruti Dev 016" pitchFamily="2" charset="0"/>
              </a:rPr>
              <a:t>okMZ</a:t>
            </a:r>
            <a:r>
              <a:rPr lang="en-IN" sz="2000" dirty="0" smtClean="0">
                <a:latin typeface="Kruti Dev 016" pitchFamily="2" charset="0"/>
              </a:rPr>
              <a:t> ;k d{k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vkl</a:t>
            </a:r>
            <a:r>
              <a:rPr lang="en-IN" sz="2000" dirty="0" smtClean="0">
                <a:latin typeface="Kruti Dev 016" pitchFamily="2" charset="0"/>
              </a:rPr>
              <a:t> </a:t>
            </a:r>
            <a:r>
              <a:rPr lang="en-IN" sz="2000" dirty="0" err="1" smtClean="0">
                <a:latin typeface="Kruti Dev 016" pitchFamily="2" charset="0"/>
              </a:rPr>
              <a:t>ikl</a:t>
            </a:r>
            <a:r>
              <a:rPr lang="en-IN" sz="2000" dirty="0" smtClean="0">
                <a:latin typeface="Kruti Dev 016" pitchFamily="2" charset="0"/>
              </a:rPr>
              <a:t> </a:t>
            </a:r>
            <a:r>
              <a:rPr lang="en-IN" sz="2000" dirty="0" err="1" smtClean="0">
                <a:latin typeface="Kruti Dev 016" pitchFamily="2" charset="0"/>
              </a:rPr>
              <a:t>fQjus</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euk</a:t>
            </a:r>
            <a:r>
              <a:rPr lang="en-IN" sz="2000" dirty="0" smtClean="0">
                <a:latin typeface="Kruti Dev 016" pitchFamily="2" charset="0"/>
              </a:rPr>
              <a:t> </a:t>
            </a:r>
            <a:r>
              <a:rPr lang="en-IN" sz="2000" dirty="0" err="1" smtClean="0">
                <a:latin typeface="Kruti Dev 016" pitchFamily="2" charset="0"/>
              </a:rPr>
              <a:t>djuk</a:t>
            </a:r>
            <a:r>
              <a:rPr lang="en-IN" sz="2000" dirty="0" smtClean="0">
                <a:latin typeface="Kruti Dev 016" pitchFamily="2" charset="0"/>
              </a:rPr>
              <a:t> </a:t>
            </a:r>
            <a:endParaRPr lang="en-US" sz="2000" dirty="0" smtClean="0">
              <a:latin typeface="Kruti Dev 016" pitchFamily="2" charset="0"/>
            </a:endParaRPr>
          </a:p>
          <a:p>
            <a:pPr lvl="0"/>
            <a:r>
              <a:rPr lang="en-IN" sz="2000" dirty="0" err="1" smtClean="0">
                <a:latin typeface="Kruti Dev 016" pitchFamily="2" charset="0"/>
              </a:rPr>
              <a:t>LokLF</a:t>
            </a:r>
            <a:r>
              <a:rPr lang="en-IN" sz="2000" dirty="0" smtClean="0">
                <a:latin typeface="Kruti Dev 016" pitchFamily="2" charset="0"/>
              </a:rPr>
              <a:t>; ns[</a:t>
            </a:r>
            <a:r>
              <a:rPr lang="en-IN" sz="2000" dirty="0" err="1" smtClean="0">
                <a:latin typeface="Kruti Dev 016" pitchFamily="2" charset="0"/>
              </a:rPr>
              <a:t>kHkky</a:t>
            </a:r>
            <a:r>
              <a:rPr lang="en-IN" sz="2000" dirty="0" smtClean="0">
                <a:latin typeface="Kruti Dev 016" pitchFamily="2" charset="0"/>
              </a:rPr>
              <a:t> </a:t>
            </a:r>
            <a:r>
              <a:rPr lang="en-IN" sz="2000" dirty="0" err="1" smtClean="0">
                <a:latin typeface="Kruti Dev 016" pitchFamily="2" charset="0"/>
              </a:rPr>
              <a:t>LVkQ</a:t>
            </a:r>
            <a:r>
              <a:rPr lang="en-IN" sz="2000" dirty="0" smtClean="0">
                <a:latin typeface="Kruti Dev 016" pitchFamily="2" charset="0"/>
              </a:rPr>
              <a:t> }</a:t>
            </a:r>
            <a:r>
              <a:rPr lang="en-IN" sz="2000" dirty="0" err="1" smtClean="0">
                <a:latin typeface="Kruti Dev 016" pitchFamily="2" charset="0"/>
              </a:rPr>
              <a:t>kjk</a:t>
            </a:r>
            <a:r>
              <a:rPr lang="en-IN" sz="2000" dirty="0" smtClean="0">
                <a:latin typeface="Kruti Dev 016" pitchFamily="2" charset="0"/>
              </a:rPr>
              <a:t> j{</a:t>
            </a:r>
            <a:r>
              <a:rPr lang="en-IN" sz="2000" dirty="0" err="1" smtClean="0">
                <a:latin typeface="Kruti Dev 016" pitchFamily="2" charset="0"/>
              </a:rPr>
              <a:t>kkRed</a:t>
            </a:r>
            <a:r>
              <a:rPr lang="en-IN" sz="2000" dirty="0" smtClean="0">
                <a:latin typeface="Kruti Dev 016" pitchFamily="2" charset="0"/>
              </a:rPr>
              <a:t> </a:t>
            </a:r>
            <a:r>
              <a:rPr lang="en-IN" sz="2000" dirty="0" err="1" smtClean="0">
                <a:latin typeface="Kruti Dev 016" pitchFamily="2" charset="0"/>
              </a:rPr>
              <a:t>ra</a:t>
            </a:r>
            <a:r>
              <a:rPr lang="en-IN" sz="2000" dirty="0" smtClean="0">
                <a:latin typeface="Kruti Dev 016" pitchFamily="2" charset="0"/>
              </a:rPr>
              <a:t>=</a:t>
            </a:r>
            <a:r>
              <a:rPr lang="en-IN" sz="2000" dirty="0" err="1" smtClean="0">
                <a:latin typeface="Kruti Dev 016" pitchFamily="2" charset="0"/>
              </a:rPr>
              <a:t>ks</a:t>
            </a:r>
            <a:r>
              <a:rPr lang="en-IN" sz="2000" dirty="0" smtClean="0">
                <a:latin typeface="Kruti Dev 016" pitchFamily="2" charset="0"/>
              </a:rPr>
              <a:t> </a:t>
            </a:r>
            <a:r>
              <a:rPr lang="en-IN" sz="2000" dirty="0" err="1" smtClean="0">
                <a:latin typeface="Kruti Dev 016" pitchFamily="2" charset="0"/>
              </a:rPr>
              <a:t>dk</a:t>
            </a:r>
            <a:r>
              <a:rPr lang="en-IN" sz="2000" dirty="0" smtClean="0">
                <a:latin typeface="Kruti Dev 016" pitchFamily="2" charset="0"/>
              </a:rPr>
              <a:t> </a:t>
            </a:r>
            <a:r>
              <a:rPr lang="en-IN" sz="2000" dirty="0" err="1" smtClean="0">
                <a:latin typeface="Kruti Dev 016" pitchFamily="2" charset="0"/>
              </a:rPr>
              <a:t>vuko’;d</a:t>
            </a:r>
            <a:r>
              <a:rPr lang="en-IN" sz="2000" dirty="0" smtClean="0">
                <a:latin typeface="Kruti Dev 016" pitchFamily="2" charset="0"/>
              </a:rPr>
              <a:t> </a:t>
            </a:r>
            <a:r>
              <a:rPr lang="en-IN" sz="2000" dirty="0" err="1" smtClean="0">
                <a:latin typeface="Kruti Dev 016" pitchFamily="2" charset="0"/>
              </a:rPr>
              <a:t>iz;ksx</a:t>
            </a:r>
            <a:r>
              <a:rPr lang="en-IN" sz="2000" dirty="0" smtClean="0">
                <a:latin typeface="Kruti Dev 016" pitchFamily="2" charset="0"/>
              </a:rPr>
              <a:t> ¼xzkÅu] </a:t>
            </a:r>
            <a:r>
              <a:rPr lang="en-IN" sz="2000" dirty="0" err="1" smtClean="0">
                <a:latin typeface="Kruti Dev 016" pitchFamily="2" charset="0"/>
              </a:rPr>
              <a:t>ekLd</a:t>
            </a:r>
            <a:r>
              <a:rPr lang="en-IN" sz="2000" dirty="0" smtClean="0">
                <a:latin typeface="Kruti Dev 016" pitchFamily="2" charset="0"/>
              </a:rPr>
              <a:t> bR;kfn½</a:t>
            </a:r>
            <a:endParaRPr lang="en-US" sz="2000" dirty="0" smtClean="0">
              <a:latin typeface="Kruti Dev 016" pitchFamily="2" charset="0"/>
            </a:endParaRPr>
          </a:p>
          <a:p>
            <a:pPr lvl="0"/>
            <a:r>
              <a:rPr lang="en-IN" sz="2000" dirty="0" smtClean="0">
                <a:latin typeface="Kruti Dev 016" pitchFamily="2" charset="0"/>
              </a:rPr>
              <a:t>,p-</a:t>
            </a:r>
            <a:r>
              <a:rPr lang="en-IN" sz="2000" dirty="0" err="1" smtClean="0">
                <a:latin typeface="Kruti Dev 016" pitchFamily="2" charset="0"/>
              </a:rPr>
              <a:t>vkbZ</a:t>
            </a:r>
            <a:r>
              <a:rPr lang="en-IN" sz="2000" dirty="0" smtClean="0">
                <a:latin typeface="Kruti Dev 016" pitchFamily="2" charset="0"/>
              </a:rPr>
              <a:t>-oh- </a:t>
            </a:r>
            <a:r>
              <a:rPr lang="en-IN" sz="2000" dirty="0" err="1" smtClean="0">
                <a:latin typeface="Kruti Dev 016" pitchFamily="2" charset="0"/>
              </a:rPr>
              <a:t>ikWftVho</a:t>
            </a:r>
            <a:r>
              <a:rPr lang="en-IN" sz="2000" dirty="0" smtClean="0">
                <a:latin typeface="Kruti Dev 016" pitchFamily="2" charset="0"/>
              </a:rPr>
              <a:t> </a:t>
            </a:r>
            <a:r>
              <a:rPr lang="en-IN" sz="2000" dirty="0" err="1" smtClean="0">
                <a:latin typeface="Kruti Dev 016" pitchFamily="2" charset="0"/>
              </a:rPr>
              <a:t>O;fDr</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e`r</a:t>
            </a:r>
            <a:r>
              <a:rPr lang="en-IN" sz="2000" dirty="0" smtClean="0">
                <a:latin typeface="Kruti Dev 016" pitchFamily="2" charset="0"/>
              </a:rPr>
              <a:t> ‘</a:t>
            </a:r>
            <a:r>
              <a:rPr lang="en-IN" sz="2000" dirty="0" err="1" smtClean="0">
                <a:latin typeface="Kruti Dev 016" pitchFamily="2" charset="0"/>
              </a:rPr>
              <a:t>kjhj</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mBkus</a:t>
            </a:r>
            <a:r>
              <a:rPr lang="en-IN" sz="2000" dirty="0" smtClean="0">
                <a:latin typeface="Kruti Dev 016" pitchFamily="2" charset="0"/>
              </a:rPr>
              <a:t> ;k </a:t>
            </a:r>
            <a:r>
              <a:rPr lang="en-IN" sz="2000" dirty="0" err="1" smtClean="0">
                <a:latin typeface="Kruti Dev 016" pitchFamily="2" charset="0"/>
              </a:rPr>
              <a:t>Nqus</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euk</a:t>
            </a:r>
            <a:r>
              <a:rPr lang="en-IN" sz="2000" dirty="0" smtClean="0">
                <a:latin typeface="Kruti Dev 016" pitchFamily="2" charset="0"/>
              </a:rPr>
              <a:t> </a:t>
            </a:r>
            <a:r>
              <a:rPr lang="en-IN" sz="2000" dirty="0" err="1" smtClean="0">
                <a:latin typeface="Kruti Dev 016" pitchFamily="2" charset="0"/>
              </a:rPr>
              <a:t>djuk</a:t>
            </a:r>
            <a:r>
              <a:rPr lang="en-IN" sz="2000" dirty="0" smtClean="0">
                <a:latin typeface="Kruti Dev 016" pitchFamily="2" charset="0"/>
              </a:rPr>
              <a:t> </a:t>
            </a:r>
            <a:endParaRPr lang="en-US" sz="2000" dirty="0" smtClean="0">
              <a:latin typeface="Kruti Dev 016" pitchFamily="2" charset="0"/>
            </a:endParaRPr>
          </a:p>
          <a:p>
            <a:pPr lvl="0"/>
            <a:r>
              <a:rPr lang="en-IN" sz="2000" dirty="0" err="1" smtClean="0">
                <a:latin typeface="Kruti Dev 016" pitchFamily="2" charset="0"/>
              </a:rPr>
              <a:t>e`r</a:t>
            </a:r>
            <a:r>
              <a:rPr lang="en-IN" sz="2000" dirty="0" smtClean="0">
                <a:latin typeface="Kruti Dev 016" pitchFamily="2" charset="0"/>
              </a:rPr>
              <a:t> ‘</a:t>
            </a:r>
            <a:r>
              <a:rPr lang="en-IN" sz="2000" dirty="0" err="1" smtClean="0">
                <a:latin typeface="Kruti Dev 016" pitchFamily="2" charset="0"/>
              </a:rPr>
              <a:t>kjhj</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yisVus</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a:t>
            </a:r>
            <a:r>
              <a:rPr lang="en-IN" sz="2000" dirty="0" err="1" smtClean="0">
                <a:latin typeface="Kruti Dev 016" pitchFamily="2" charset="0"/>
              </a:rPr>
              <a:t>IyklfVd</a:t>
            </a:r>
            <a:r>
              <a:rPr lang="en-IN" sz="2000" dirty="0" smtClean="0">
                <a:latin typeface="Kruti Dev 016" pitchFamily="2" charset="0"/>
              </a:rPr>
              <a:t> dh </a:t>
            </a:r>
            <a:r>
              <a:rPr lang="en-IN" sz="2000" dirty="0" err="1" smtClean="0">
                <a:latin typeface="Kruti Dev 016" pitchFamily="2" charset="0"/>
              </a:rPr>
              <a:t>pknj</a:t>
            </a:r>
            <a:r>
              <a:rPr lang="en-IN" sz="2000" dirty="0" smtClean="0">
                <a:latin typeface="Kruti Dev 016" pitchFamily="2" charset="0"/>
              </a:rPr>
              <a:t> </a:t>
            </a:r>
            <a:r>
              <a:rPr lang="en-IN" sz="2000" dirty="0" err="1" smtClean="0">
                <a:latin typeface="Kruti Dev 016" pitchFamily="2" charset="0"/>
              </a:rPr>
              <a:t>dk</a:t>
            </a:r>
            <a:r>
              <a:rPr lang="en-IN" sz="2000" dirty="0" smtClean="0">
                <a:latin typeface="Kruti Dev 016" pitchFamily="2" charset="0"/>
              </a:rPr>
              <a:t> </a:t>
            </a:r>
            <a:r>
              <a:rPr lang="en-IN" sz="2000" dirty="0" err="1" smtClean="0">
                <a:latin typeface="Kruti Dev 016" pitchFamily="2" charset="0"/>
              </a:rPr>
              <a:t>bLrseky</a:t>
            </a:r>
            <a:r>
              <a:rPr lang="en-IN" sz="2000" dirty="0" smtClean="0">
                <a:latin typeface="Kruti Dev 016" pitchFamily="2" charset="0"/>
              </a:rPr>
              <a:t> </a:t>
            </a:r>
            <a:r>
              <a:rPr lang="en-IN" sz="2000" dirty="0" err="1" smtClean="0">
                <a:latin typeface="Kruti Dev 016" pitchFamily="2" charset="0"/>
              </a:rPr>
              <a:t>djuk</a:t>
            </a:r>
            <a:r>
              <a:rPr lang="en-IN" sz="2000" dirty="0" smtClean="0">
                <a:latin typeface="Kruti Dev 016" pitchFamily="2" charset="0"/>
              </a:rPr>
              <a:t> A </a:t>
            </a:r>
            <a:endParaRPr lang="en-US" sz="2000" dirty="0" smtClean="0">
              <a:latin typeface="Kruti Dev 016" pitchFamily="2" charset="0"/>
            </a:endParaRPr>
          </a:p>
          <a:p>
            <a:r>
              <a:rPr lang="en-IN" sz="2000" dirty="0" err="1" smtClean="0">
                <a:latin typeface="Kruti Dev 016" pitchFamily="2" charset="0"/>
              </a:rPr>
              <a:t>e`r</a:t>
            </a:r>
            <a:r>
              <a:rPr lang="en-IN" sz="2000" dirty="0" smtClean="0">
                <a:latin typeface="Kruti Dev 016" pitchFamily="2" charset="0"/>
              </a:rPr>
              <a:t> ‘</a:t>
            </a:r>
            <a:r>
              <a:rPr lang="en-IN" sz="2000" dirty="0" err="1" smtClean="0">
                <a:latin typeface="Kruti Dev 016" pitchFamily="2" charset="0"/>
              </a:rPr>
              <a:t>kjhj</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a:t>
            </a:r>
            <a:r>
              <a:rPr lang="en-IN" sz="2000" dirty="0" err="1" smtClean="0">
                <a:latin typeface="Kruti Dev 016" pitchFamily="2" charset="0"/>
              </a:rPr>
              <a:t>krk;kr</a:t>
            </a:r>
            <a:r>
              <a:rPr lang="en-IN" sz="2000" dirty="0" smtClean="0">
                <a:latin typeface="Kruti Dev 016" pitchFamily="2" charset="0"/>
              </a:rPr>
              <a:t> </a:t>
            </a:r>
            <a:r>
              <a:rPr lang="en-IN" sz="2000" dirty="0" err="1" smtClean="0">
                <a:latin typeface="Kruti Dev 016" pitchFamily="2" charset="0"/>
              </a:rPr>
              <a:t>eqgS¸;k</a:t>
            </a:r>
            <a:r>
              <a:rPr lang="en-IN" sz="2000" dirty="0" smtClean="0">
                <a:latin typeface="Kruti Dev 016" pitchFamily="2" charset="0"/>
              </a:rPr>
              <a:t> </a:t>
            </a:r>
            <a:r>
              <a:rPr lang="en-IN" sz="2000" dirty="0" err="1" smtClean="0">
                <a:latin typeface="Kruti Dev 016" pitchFamily="2" charset="0"/>
              </a:rPr>
              <a:t>djus</a:t>
            </a:r>
            <a:r>
              <a:rPr lang="en-IN" sz="2000" dirty="0" smtClean="0">
                <a:latin typeface="Kruti Dev 016" pitchFamily="2" charset="0"/>
              </a:rPr>
              <a:t> </a:t>
            </a:r>
            <a:r>
              <a:rPr lang="en-IN" sz="2000" dirty="0" err="1" smtClean="0">
                <a:latin typeface="Kruti Dev 016" pitchFamily="2" charset="0"/>
              </a:rPr>
              <a:t>esa</a:t>
            </a:r>
            <a:r>
              <a:rPr lang="en-IN" sz="2000" dirty="0" smtClean="0">
                <a:latin typeface="Kruti Dev 016" pitchFamily="2" charset="0"/>
              </a:rPr>
              <a:t> </a:t>
            </a:r>
            <a:r>
              <a:rPr lang="en-IN" sz="2000" dirty="0" err="1" smtClean="0">
                <a:latin typeface="Kruti Dev 016" pitchFamily="2" charset="0"/>
              </a:rPr>
              <a:t>vfuPNk</a:t>
            </a:r>
            <a:r>
              <a:rPr lang="en-IN" sz="2000" dirty="0" smtClean="0">
                <a:latin typeface="Kruti Dev 016" pitchFamily="2" charset="0"/>
              </a:rPr>
              <a:t> fn[</a:t>
            </a:r>
            <a:r>
              <a:rPr lang="en-IN" sz="2000" dirty="0" err="1" smtClean="0">
                <a:latin typeface="Kruti Dev 016" pitchFamily="2" charset="0"/>
              </a:rPr>
              <a:t>kkuk</a:t>
            </a:r>
            <a:endParaRPr lang="en-US" sz="2000" dirty="0">
              <a:latin typeface="Kruti Dev 016" pitchFamily="2" charset="0"/>
            </a:endParaRPr>
          </a:p>
        </p:txBody>
      </p:sp>
      <p:sp>
        <p:nvSpPr>
          <p:cNvPr id="6" name="Rectangle 5"/>
          <p:cNvSpPr/>
          <p:nvPr/>
        </p:nvSpPr>
        <p:spPr>
          <a:xfrm>
            <a:off x="1500255" y="871134"/>
            <a:ext cx="5891145" cy="1107996"/>
          </a:xfrm>
          <a:prstGeom prst="rect">
            <a:avLst/>
          </a:prstGeom>
        </p:spPr>
        <p:txBody>
          <a:bodyPr wrap="square">
            <a:spAutoFit/>
          </a:bodyPr>
          <a:lstStyle/>
          <a:p>
            <a:pPr marL="342900" lvl="0" indent="-342900" algn="ctr">
              <a:spcBef>
                <a:spcPct val="20000"/>
              </a:spcBef>
              <a:buClr>
                <a:srgbClr val="000000"/>
              </a:buClr>
              <a:buSzPct val="75000"/>
            </a:pPr>
            <a:r>
              <a:rPr lang="en-IN" sz="6600" b="1" kern="0" dirty="0" smtClean="0">
                <a:solidFill>
                  <a:srgbClr val="000000"/>
                </a:solidFill>
                <a:latin typeface="Kruti Dev 016" pitchFamily="2" charset="0"/>
                <a:cs typeface="Arial"/>
              </a:rPr>
              <a:t>[</a:t>
            </a:r>
            <a:r>
              <a:rPr lang="en-IN" sz="6600" b="1" kern="0" dirty="0" err="1" smtClean="0">
                <a:solidFill>
                  <a:srgbClr val="000000"/>
                </a:solidFill>
                <a:latin typeface="Kruti Dev 016" pitchFamily="2" charset="0"/>
                <a:cs typeface="Arial"/>
              </a:rPr>
              <a:t>kqyk</a:t>
            </a:r>
            <a:r>
              <a:rPr lang="en-IN" sz="6600" b="1" kern="0" dirty="0" smtClean="0">
                <a:solidFill>
                  <a:srgbClr val="000000"/>
                </a:solidFill>
                <a:latin typeface="Kruti Dev 016" pitchFamily="2" charset="0"/>
                <a:cs typeface="Arial"/>
              </a:rPr>
              <a:t> </a:t>
            </a:r>
            <a:r>
              <a:rPr lang="en-IN" sz="6600" b="1" kern="0" dirty="0" err="1" smtClean="0">
                <a:solidFill>
                  <a:srgbClr val="000000"/>
                </a:solidFill>
                <a:latin typeface="Kruti Dev 016" pitchFamily="2" charset="0"/>
                <a:cs typeface="Arial"/>
              </a:rPr>
              <a:t>HksnHkko</a:t>
            </a:r>
            <a:endParaRPr lang="en-IN" sz="6600" b="1" kern="0" dirty="0" smtClean="0">
              <a:solidFill>
                <a:srgbClr val="000000"/>
              </a:solidFill>
              <a:latin typeface="Kruti Dev 016" pitchFamily="2" charset="0"/>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EB1B7E38-8E1D-4D59-AAED-C478E6147DFA}" type="slidenum">
              <a:rPr lang="en-US"/>
              <a:pPr/>
              <a:t>6</a:t>
            </a:fld>
            <a:endParaRPr lang="en-US"/>
          </a:p>
        </p:txBody>
      </p:sp>
      <p:sp>
        <p:nvSpPr>
          <p:cNvPr id="148482" name="AutoShape 2"/>
          <p:cNvSpPr>
            <a:spLocks noGrp="1" noChangeArrowheads="1"/>
          </p:cNvSpPr>
          <p:nvPr>
            <p:ph type="title"/>
          </p:nvPr>
        </p:nvSpPr>
        <p:spPr/>
        <p:txBody>
          <a:bodyPr/>
          <a:lstStyle/>
          <a:p>
            <a:pPr algn="ctr"/>
            <a:r>
              <a:rPr lang="en-IN" sz="6000" dirty="0" err="1" smtClean="0">
                <a:latin typeface="Kruti Dev 016" pitchFamily="2" charset="0"/>
              </a:rPr>
              <a:t>fNik</a:t>
            </a:r>
            <a:r>
              <a:rPr lang="en-IN" sz="6000" dirty="0" smtClean="0">
                <a:latin typeface="Kruti Dev 016" pitchFamily="2" charset="0"/>
              </a:rPr>
              <a:t> </a:t>
            </a:r>
            <a:r>
              <a:rPr lang="en-IN" sz="6000" dirty="0" err="1" smtClean="0">
                <a:latin typeface="Kruti Dev 016" pitchFamily="2" charset="0"/>
              </a:rPr>
              <a:t>HksnHkko</a:t>
            </a:r>
            <a:endParaRPr lang="en-US" sz="6000" b="0" dirty="0">
              <a:latin typeface="Kruti Dev 016" pitchFamily="2" charset="0"/>
            </a:endParaRPr>
          </a:p>
        </p:txBody>
      </p:sp>
      <p:sp>
        <p:nvSpPr>
          <p:cNvPr id="148483" name="Rectangle 3"/>
          <p:cNvSpPr>
            <a:spLocks noGrp="1" noChangeArrowheads="1"/>
          </p:cNvSpPr>
          <p:nvPr>
            <p:ph type="body" idx="1"/>
          </p:nvPr>
        </p:nvSpPr>
        <p:spPr>
          <a:xfrm>
            <a:off x="762000" y="2362200"/>
            <a:ext cx="8077200" cy="3962400"/>
          </a:xfrm>
        </p:spPr>
        <p:txBody>
          <a:bodyPr/>
          <a:lstStyle/>
          <a:p>
            <a:pPr lvl="0"/>
            <a:r>
              <a:rPr lang="en-IN" sz="2400" dirty="0" err="1" smtClean="0">
                <a:latin typeface="Kruti Dev 016" pitchFamily="2" charset="0"/>
              </a:rPr>
              <a:t>mipkj</a:t>
            </a:r>
            <a:r>
              <a:rPr lang="en-IN" sz="2400" dirty="0" smtClean="0">
                <a:latin typeface="Kruti Dev 016" pitchFamily="2" charset="0"/>
              </a:rPr>
              <a:t> </a:t>
            </a:r>
            <a:r>
              <a:rPr lang="en-IN" sz="2400" dirty="0" err="1" smtClean="0">
                <a:latin typeface="Kruti Dev 016" pitchFamily="2" charset="0"/>
              </a:rPr>
              <a:t>esa</a:t>
            </a:r>
            <a:r>
              <a:rPr lang="en-IN" sz="2400" dirty="0" smtClean="0">
                <a:latin typeface="Kruti Dev 016" pitchFamily="2" charset="0"/>
              </a:rPr>
              <a:t> </a:t>
            </a:r>
            <a:r>
              <a:rPr lang="en-IN" sz="2400" dirty="0" err="1" smtClean="0">
                <a:latin typeface="Kruti Dev 016" pitchFamily="2" charset="0"/>
              </a:rPr>
              <a:t>nsj</a:t>
            </a:r>
            <a:r>
              <a:rPr lang="en-IN" sz="2400" dirty="0" smtClean="0">
                <a:latin typeface="Kruti Dev 016" pitchFamily="2" charset="0"/>
              </a:rPr>
              <a:t> </a:t>
            </a:r>
            <a:r>
              <a:rPr lang="en-IN" sz="2400" dirty="0" err="1" smtClean="0">
                <a:latin typeface="Kruti Dev 016" pitchFamily="2" charset="0"/>
              </a:rPr>
              <a:t>djuk</a:t>
            </a:r>
            <a:r>
              <a:rPr lang="en-IN" sz="2400" dirty="0" smtClean="0">
                <a:latin typeface="Kruti Dev 016" pitchFamily="2" charset="0"/>
              </a:rPr>
              <a:t>] /</a:t>
            </a:r>
            <a:r>
              <a:rPr lang="en-IN" sz="2400" dirty="0" err="1" smtClean="0">
                <a:latin typeface="Kruti Dev 016" pitchFamily="2" charset="0"/>
              </a:rPr>
              <a:t>kheh</a:t>
            </a:r>
            <a:r>
              <a:rPr lang="en-IN" sz="2400" dirty="0" smtClean="0">
                <a:latin typeface="Kruti Dev 016" pitchFamily="2" charset="0"/>
              </a:rPr>
              <a:t> </a:t>
            </a:r>
            <a:r>
              <a:rPr lang="en-IN" sz="2400" dirty="0" err="1" smtClean="0">
                <a:latin typeface="Kruti Dev 016" pitchFamily="2" charset="0"/>
              </a:rPr>
              <a:t>lsok,a</a:t>
            </a:r>
            <a:r>
              <a:rPr lang="en-IN" sz="2400" dirty="0" smtClean="0">
                <a:latin typeface="Kruti Dev 016" pitchFamily="2" charset="0"/>
              </a:rPr>
              <a:t> ¼mnkgj.kr% </a:t>
            </a:r>
            <a:r>
              <a:rPr lang="en-IN" sz="2400" dirty="0" err="1" smtClean="0">
                <a:latin typeface="Kruti Dev 016" pitchFamily="2" charset="0"/>
              </a:rPr>
              <a:t>drkj</a:t>
            </a:r>
            <a:r>
              <a:rPr lang="en-IN" sz="2400" dirty="0" smtClean="0">
                <a:latin typeface="Kruti Dev 016" pitchFamily="2" charset="0"/>
              </a:rPr>
              <a:t> </a:t>
            </a:r>
            <a:r>
              <a:rPr lang="en-IN" sz="2400" dirty="0" err="1" smtClean="0">
                <a:latin typeface="Kruti Dev 016" pitchFamily="2" charset="0"/>
              </a:rPr>
              <a:t>esa</a:t>
            </a:r>
            <a:r>
              <a:rPr lang="en-IN" sz="2400" dirty="0" smtClean="0">
                <a:latin typeface="Kruti Dev 016" pitchFamily="2" charset="0"/>
              </a:rPr>
              <a:t> </a:t>
            </a:r>
            <a:r>
              <a:rPr lang="en-IN" sz="2400" dirty="0" err="1" smtClean="0">
                <a:latin typeface="Kruti Dev 016" pitchFamily="2" charset="0"/>
              </a:rPr>
              <a:t>bartkj</a:t>
            </a:r>
            <a:r>
              <a:rPr lang="en-IN" sz="2400" dirty="0" smtClean="0">
                <a:latin typeface="Kruti Dev 016" pitchFamily="2" charset="0"/>
              </a:rPr>
              <a:t> djuk½</a:t>
            </a:r>
            <a:endParaRPr lang="en-US" sz="2400" dirty="0" smtClean="0">
              <a:latin typeface="Kruti Dev 016" pitchFamily="2" charset="0"/>
            </a:endParaRPr>
          </a:p>
          <a:p>
            <a:pPr lvl="0"/>
            <a:r>
              <a:rPr lang="en-IN" sz="2400" dirty="0" err="1" smtClean="0">
                <a:latin typeface="Kruti Dev 016" pitchFamily="2" charset="0"/>
              </a:rPr>
              <a:t>HkrhZ</a:t>
            </a:r>
            <a:r>
              <a:rPr lang="en-IN" sz="2400" dirty="0" smtClean="0">
                <a:latin typeface="Kruti Dev 016" pitchFamily="2" charset="0"/>
              </a:rPr>
              <a:t> u </a:t>
            </a:r>
            <a:r>
              <a:rPr lang="en-IN" sz="2400" dirty="0" err="1" smtClean="0">
                <a:latin typeface="Kruti Dev 016" pitchFamily="2" charset="0"/>
              </a:rPr>
              <a:t>djus</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fy</a:t>
            </a:r>
            <a:r>
              <a:rPr lang="en-IN" sz="2400" dirty="0" smtClean="0">
                <a:latin typeface="Kruti Dev 016" pitchFamily="2" charset="0"/>
              </a:rPr>
              <a:t>, </a:t>
            </a:r>
            <a:r>
              <a:rPr lang="en-IN" sz="2400" dirty="0" err="1" smtClean="0">
                <a:latin typeface="Kruti Dev 016" pitchFamily="2" charset="0"/>
              </a:rPr>
              <a:t>cgkus</a:t>
            </a:r>
            <a:r>
              <a:rPr lang="en-IN" sz="2400" dirty="0" smtClean="0">
                <a:latin typeface="Kruti Dev 016" pitchFamily="2" charset="0"/>
              </a:rPr>
              <a:t> </a:t>
            </a:r>
            <a:r>
              <a:rPr lang="en-IN" sz="2400" dirty="0" err="1" smtClean="0">
                <a:latin typeface="Kruti Dev 016" pitchFamily="2" charset="0"/>
              </a:rPr>
              <a:t>cukuk</a:t>
            </a:r>
            <a:r>
              <a:rPr lang="en-IN" sz="2400" dirty="0" smtClean="0">
                <a:latin typeface="Kruti Dev 016" pitchFamily="2" charset="0"/>
              </a:rPr>
              <a:t> ;k </a:t>
            </a:r>
            <a:r>
              <a:rPr lang="en-IN" sz="2400" dirty="0" err="1" smtClean="0">
                <a:latin typeface="Kruti Dev 016" pitchFamily="2" charset="0"/>
              </a:rPr>
              <a:t>dqN</a:t>
            </a:r>
            <a:r>
              <a:rPr lang="en-IN" sz="2400" dirty="0" smtClean="0">
                <a:latin typeface="Kruti Dev 016" pitchFamily="2" charset="0"/>
              </a:rPr>
              <a:t> u </a:t>
            </a:r>
            <a:r>
              <a:rPr lang="en-IN" sz="2400" dirty="0" err="1" smtClean="0">
                <a:latin typeface="Kruti Dev 016" pitchFamily="2" charset="0"/>
              </a:rPr>
              <a:t>dqN</a:t>
            </a:r>
            <a:r>
              <a:rPr lang="en-IN" sz="2400" dirty="0" smtClean="0">
                <a:latin typeface="Kruti Dev 016" pitchFamily="2" charset="0"/>
              </a:rPr>
              <a:t> </a:t>
            </a:r>
            <a:r>
              <a:rPr lang="en-IN" sz="2400" dirty="0" err="1" smtClean="0">
                <a:latin typeface="Kruti Dev 016" pitchFamily="2" charset="0"/>
              </a:rPr>
              <a:t>dkj.k</a:t>
            </a:r>
            <a:r>
              <a:rPr lang="en-IN" sz="2400" dirty="0" smtClean="0">
                <a:latin typeface="Kruti Dev 016" pitchFamily="2" charset="0"/>
              </a:rPr>
              <a:t> </a:t>
            </a:r>
            <a:r>
              <a:rPr lang="en-IN" sz="2400" dirty="0" err="1" smtClean="0">
                <a:latin typeface="Kruti Dev 016" pitchFamily="2" charset="0"/>
              </a:rPr>
              <a:t>crkuk</a:t>
            </a:r>
            <a:r>
              <a:rPr lang="en-IN" sz="2400" dirty="0" smtClean="0">
                <a:latin typeface="Kruti Dev 016" pitchFamily="2" charset="0"/>
              </a:rPr>
              <a:t> ¼ </a:t>
            </a:r>
            <a:r>
              <a:rPr lang="en-IN" sz="2400" dirty="0" err="1" smtClean="0">
                <a:latin typeface="Kruti Dev 016" pitchFamily="2" charset="0"/>
              </a:rPr>
              <a:t>HkrhZ</a:t>
            </a:r>
            <a:r>
              <a:rPr lang="en-IN" sz="2400" dirty="0" smtClean="0">
                <a:latin typeface="Kruti Dev 016" pitchFamily="2" charset="0"/>
              </a:rPr>
              <a:t> </a:t>
            </a:r>
            <a:r>
              <a:rPr lang="en-IN" sz="2400" dirty="0" err="1" smtClean="0">
                <a:latin typeface="Kruti Dev 016" pitchFamily="2" charset="0"/>
              </a:rPr>
              <a:t>djus</a:t>
            </a:r>
            <a:r>
              <a:rPr lang="en-IN" sz="2400" dirty="0" smtClean="0">
                <a:latin typeface="Kruti Dev 016" pitchFamily="2" charset="0"/>
              </a:rPr>
              <a:t> </a:t>
            </a:r>
            <a:r>
              <a:rPr lang="en-IN" sz="2400" dirty="0" err="1" smtClean="0">
                <a:latin typeface="Kruti Dev 016" pitchFamily="2" charset="0"/>
              </a:rPr>
              <a:t>ls</a:t>
            </a:r>
            <a:r>
              <a:rPr lang="en-IN" sz="2400" dirty="0" smtClean="0">
                <a:latin typeface="Kruti Dev 016" pitchFamily="2" charset="0"/>
              </a:rPr>
              <a:t> </a:t>
            </a:r>
            <a:r>
              <a:rPr lang="en-IN" sz="2400" dirty="0" err="1" smtClean="0">
                <a:latin typeface="Kruti Dev 016" pitchFamily="2" charset="0"/>
              </a:rPr>
              <a:t>lh/kk</a:t>
            </a:r>
            <a:r>
              <a:rPr lang="en-IN" sz="2400" dirty="0" smtClean="0">
                <a:latin typeface="Kruti Dev 016" pitchFamily="2" charset="0"/>
              </a:rPr>
              <a:t> </a:t>
            </a:r>
            <a:r>
              <a:rPr lang="en-IN" sz="2400" dirty="0" err="1" smtClean="0">
                <a:latin typeface="Kruti Dev 016" pitchFamily="2" charset="0"/>
              </a:rPr>
              <a:t>euk</a:t>
            </a:r>
            <a:r>
              <a:rPr lang="en-IN" sz="2400" dirty="0" smtClean="0">
                <a:latin typeface="Kruti Dev 016" pitchFamily="2" charset="0"/>
              </a:rPr>
              <a:t> </a:t>
            </a:r>
            <a:r>
              <a:rPr lang="en-IN" sz="2400" dirty="0" err="1" smtClean="0">
                <a:latin typeface="Kruti Dev 016" pitchFamily="2" charset="0"/>
              </a:rPr>
              <a:t>ugha</a:t>
            </a:r>
            <a:r>
              <a:rPr lang="en-IN" sz="2400" dirty="0" smtClean="0">
                <a:latin typeface="Kruti Dev 016" pitchFamily="2" charset="0"/>
              </a:rPr>
              <a:t>  </a:t>
            </a:r>
            <a:r>
              <a:rPr lang="en-IN" sz="2400" dirty="0" err="1" smtClean="0">
                <a:latin typeface="Kruti Dev 016" pitchFamily="2" charset="0"/>
              </a:rPr>
              <a:t>djrs</a:t>
            </a:r>
            <a:r>
              <a:rPr lang="en-IN" sz="2400" dirty="0" smtClean="0">
                <a:latin typeface="Kruti Dev 016" pitchFamily="2" charset="0"/>
              </a:rPr>
              <a:t> ½ </a:t>
            </a:r>
            <a:endParaRPr lang="en-US" sz="2400" dirty="0" smtClean="0">
              <a:latin typeface="Kruti Dev 016" pitchFamily="2" charset="0"/>
            </a:endParaRPr>
          </a:p>
          <a:p>
            <a:pPr lvl="0"/>
            <a:r>
              <a:rPr lang="en-IN" sz="2400" dirty="0" err="1" smtClean="0">
                <a:latin typeface="Kruti Dev 016" pitchFamily="2" charset="0"/>
              </a:rPr>
              <a:t>ejht</a:t>
            </a:r>
            <a:r>
              <a:rPr lang="en-IN" sz="2400" dirty="0" smtClean="0">
                <a:latin typeface="Kruti Dev 016" pitchFamily="2" charset="0"/>
              </a:rPr>
              <a:t> </a:t>
            </a:r>
            <a:r>
              <a:rPr lang="en-IN" sz="2400" dirty="0" err="1" smtClean="0">
                <a:latin typeface="Kruti Dev 016" pitchFamily="2" charset="0"/>
              </a:rPr>
              <a:t>dks</a:t>
            </a:r>
            <a:r>
              <a:rPr lang="en-IN" sz="2400" dirty="0" smtClean="0">
                <a:latin typeface="Kruti Dev 016" pitchFamily="2" charset="0"/>
              </a:rPr>
              <a:t> </a:t>
            </a:r>
            <a:r>
              <a:rPr lang="en-IN" sz="2400" dirty="0" err="1" smtClean="0">
                <a:latin typeface="Kruti Dev 016" pitchFamily="2" charset="0"/>
              </a:rPr>
              <a:t>okMZ@MkDVj</a:t>
            </a:r>
            <a:r>
              <a:rPr lang="en-IN" sz="2400" dirty="0" smtClean="0">
                <a:latin typeface="Kruti Dev 016" pitchFamily="2" charset="0"/>
              </a:rPr>
              <a:t>@ </a:t>
            </a:r>
            <a:r>
              <a:rPr lang="en-IN" sz="2400" dirty="0" err="1" smtClean="0">
                <a:latin typeface="Kruti Dev 016" pitchFamily="2" charset="0"/>
              </a:rPr>
              <a:t>vLirky</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chp</a:t>
            </a:r>
            <a:r>
              <a:rPr lang="en-IN" sz="2400" dirty="0" smtClean="0">
                <a:latin typeface="Kruti Dev 016" pitchFamily="2" charset="0"/>
              </a:rPr>
              <a:t> </a:t>
            </a:r>
            <a:r>
              <a:rPr lang="en-IN" sz="2400" dirty="0" err="1" smtClean="0">
                <a:latin typeface="Kruti Dev 016" pitchFamily="2" charset="0"/>
              </a:rPr>
              <a:t>nkSM+kuk</a:t>
            </a:r>
            <a:r>
              <a:rPr lang="en-IN" sz="2400" dirty="0" smtClean="0">
                <a:latin typeface="Kruti Dev 016" pitchFamily="2" charset="0"/>
              </a:rPr>
              <a:t> </a:t>
            </a:r>
            <a:endParaRPr lang="en-US" sz="2400" dirty="0" smtClean="0">
              <a:latin typeface="Kruti Dev 016" pitchFamily="2" charset="0"/>
            </a:endParaRPr>
          </a:p>
          <a:p>
            <a:pPr lvl="0"/>
            <a:r>
              <a:rPr lang="en-IN" sz="2400" dirty="0" err="1" smtClean="0">
                <a:latin typeface="Kruti Dev 016" pitchFamily="2" charset="0"/>
              </a:rPr>
              <a:t>fcuk</a:t>
            </a:r>
            <a:r>
              <a:rPr lang="en-IN" sz="2400" dirty="0" smtClean="0">
                <a:latin typeface="Kruti Dev 016" pitchFamily="2" charset="0"/>
              </a:rPr>
              <a:t> </a:t>
            </a:r>
            <a:r>
              <a:rPr lang="en-IN" sz="2400" dirty="0" err="1" smtClean="0">
                <a:latin typeface="Kruti Dev 016" pitchFamily="2" charset="0"/>
              </a:rPr>
              <a:t>fdlh</a:t>
            </a:r>
            <a:r>
              <a:rPr lang="en-IN" sz="2400" dirty="0" smtClean="0">
                <a:latin typeface="Kruti Dev 016" pitchFamily="2" charset="0"/>
              </a:rPr>
              <a:t> </a:t>
            </a:r>
            <a:r>
              <a:rPr lang="en-IN" sz="2400" dirty="0" err="1" smtClean="0">
                <a:latin typeface="Kruti Dev 016" pitchFamily="2" charset="0"/>
              </a:rPr>
              <a:t>bykt</a:t>
            </a:r>
            <a:r>
              <a:rPr lang="en-IN" sz="2400" dirty="0" smtClean="0">
                <a:latin typeface="Kruti Dev 016" pitchFamily="2" charset="0"/>
              </a:rPr>
              <a:t> dh ;</a:t>
            </a:r>
            <a:r>
              <a:rPr lang="en-IN" sz="2400" dirty="0" err="1" smtClean="0">
                <a:latin typeface="Kruti Dev 016" pitchFamily="2" charset="0"/>
              </a:rPr>
              <a:t>kstuk</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ejht</a:t>
            </a:r>
            <a:r>
              <a:rPr lang="en-IN" sz="2400" dirty="0" smtClean="0">
                <a:latin typeface="Kruti Dev 016" pitchFamily="2" charset="0"/>
              </a:rPr>
              <a:t> </a:t>
            </a:r>
            <a:r>
              <a:rPr lang="en-IN" sz="2400" dirty="0" err="1" smtClean="0">
                <a:latin typeface="Kruti Dev 016" pitchFamily="2" charset="0"/>
              </a:rPr>
              <a:t>dks</a:t>
            </a:r>
            <a:r>
              <a:rPr lang="en-IN" sz="2400" dirty="0" smtClean="0">
                <a:latin typeface="Kruti Dev 016" pitchFamily="2" charset="0"/>
              </a:rPr>
              <a:t> </a:t>
            </a:r>
            <a:r>
              <a:rPr lang="en-IN" sz="2400" dirty="0" err="1" smtClean="0">
                <a:latin typeface="Kruti Dev 016" pitchFamily="2" charset="0"/>
              </a:rPr>
              <a:t>fuxjkuh</a:t>
            </a:r>
            <a:r>
              <a:rPr lang="en-IN" sz="2400" dirty="0" smtClean="0">
                <a:latin typeface="Kruti Dev 016" pitchFamily="2" charset="0"/>
              </a:rPr>
              <a:t> </a:t>
            </a:r>
            <a:r>
              <a:rPr lang="en-IN" sz="2400" dirty="0" err="1" smtClean="0">
                <a:latin typeface="Kruti Dev 016" pitchFamily="2" charset="0"/>
              </a:rPr>
              <a:t>esa</a:t>
            </a:r>
            <a:r>
              <a:rPr lang="en-IN" sz="2400" dirty="0" smtClean="0">
                <a:latin typeface="Kruti Dev 016" pitchFamily="2" charset="0"/>
              </a:rPr>
              <a:t> j[</a:t>
            </a:r>
            <a:r>
              <a:rPr lang="en-IN" sz="2400" dirty="0" err="1" smtClean="0">
                <a:latin typeface="Kruti Dev 016" pitchFamily="2" charset="0"/>
              </a:rPr>
              <a:t>kuk</a:t>
            </a:r>
            <a:endParaRPr lang="en-US" sz="2400" dirty="0" smtClean="0">
              <a:latin typeface="Kruti Dev 016" pitchFamily="2" charset="0"/>
            </a:endParaRPr>
          </a:p>
          <a:p>
            <a:pPr lvl="0"/>
            <a:r>
              <a:rPr lang="en-IN" sz="2400" dirty="0" err="1" smtClean="0">
                <a:latin typeface="Kruti Dev 016" pitchFamily="2" charset="0"/>
              </a:rPr>
              <a:t>mipkj</a:t>
            </a:r>
            <a:r>
              <a:rPr lang="en-IN" sz="2400" dirty="0" smtClean="0">
                <a:latin typeface="Kruti Dev 016" pitchFamily="2" charset="0"/>
              </a:rPr>
              <a:t> ;k ‘</a:t>
            </a:r>
            <a:r>
              <a:rPr lang="en-IN" sz="2400" dirty="0" err="1" smtClean="0">
                <a:latin typeface="Kruti Dev 016" pitchFamily="2" charset="0"/>
              </a:rPr>
              <a:t>kY</a:t>
            </a:r>
            <a:r>
              <a:rPr lang="en-IN" sz="2400" dirty="0" smtClean="0">
                <a:latin typeface="Kruti Dev 016" pitchFamily="2" charset="0"/>
              </a:rPr>
              <a:t>; </a:t>
            </a:r>
            <a:r>
              <a:rPr lang="en-IN" sz="2400" dirty="0" err="1" smtClean="0">
                <a:latin typeface="Kruti Dev 016" pitchFamily="2" charset="0"/>
              </a:rPr>
              <a:t>dk</a:t>
            </a:r>
            <a:r>
              <a:rPr lang="en-IN" sz="2400" dirty="0" smtClean="0">
                <a:latin typeface="Kruti Dev 016" pitchFamily="2" charset="0"/>
              </a:rPr>
              <a:t> </a:t>
            </a:r>
            <a:r>
              <a:rPr lang="en-IN" sz="2400" dirty="0" err="1" smtClean="0">
                <a:latin typeface="Kruti Dev 016" pitchFamily="2" charset="0"/>
              </a:rPr>
              <a:t>frfFk</a:t>
            </a:r>
            <a:r>
              <a:rPr lang="en-IN" sz="2400" dirty="0" smtClean="0">
                <a:latin typeface="Kruti Dev 016" pitchFamily="2" charset="0"/>
              </a:rPr>
              <a:t> </a:t>
            </a:r>
            <a:r>
              <a:rPr lang="en-IN" sz="2400" dirty="0" err="1" smtClean="0">
                <a:latin typeface="Kruti Dev 016" pitchFamily="2" charset="0"/>
              </a:rPr>
              <a:t>dks</a:t>
            </a:r>
            <a:r>
              <a:rPr lang="en-IN" sz="2400" dirty="0" smtClean="0">
                <a:latin typeface="Kruti Dev 016" pitchFamily="2" charset="0"/>
              </a:rPr>
              <a:t> </a:t>
            </a:r>
            <a:r>
              <a:rPr lang="en-IN" sz="2400" dirty="0" err="1" smtClean="0">
                <a:latin typeface="Kruti Dev 016" pitchFamily="2" charset="0"/>
              </a:rPr>
              <a:t>vkxs</a:t>
            </a:r>
            <a:r>
              <a:rPr lang="en-IN" sz="2400" dirty="0" smtClean="0">
                <a:latin typeface="Kruti Dev 016" pitchFamily="2" charset="0"/>
              </a:rPr>
              <a:t> c&lt;+</a:t>
            </a:r>
            <a:r>
              <a:rPr lang="en-IN" sz="2400" dirty="0" err="1" smtClean="0">
                <a:latin typeface="Kruti Dev 016" pitchFamily="2" charset="0"/>
              </a:rPr>
              <a:t>krs</a:t>
            </a:r>
            <a:r>
              <a:rPr lang="en-IN" sz="2400" dirty="0" smtClean="0">
                <a:latin typeface="Kruti Dev 016" pitchFamily="2" charset="0"/>
              </a:rPr>
              <a:t> </a:t>
            </a:r>
            <a:r>
              <a:rPr lang="en-IN" sz="2400" dirty="0" err="1" smtClean="0">
                <a:latin typeface="Kruti Dev 016" pitchFamily="2" charset="0"/>
              </a:rPr>
              <a:t>jguk</a:t>
            </a:r>
            <a:endParaRPr lang="en-US" sz="2400" dirty="0" smtClean="0">
              <a:latin typeface="Kruti Dev 016" pitchFamily="2" charset="0"/>
            </a:endParaRPr>
          </a:p>
          <a:p>
            <a:pPr lvl="0"/>
            <a:r>
              <a:rPr lang="en-IN" sz="2400" dirty="0" err="1" smtClean="0">
                <a:latin typeface="Kruti Dev 016" pitchFamily="2" charset="0"/>
              </a:rPr>
              <a:t>fcuk</a:t>
            </a:r>
            <a:r>
              <a:rPr lang="en-IN" sz="2400" dirty="0" smtClean="0">
                <a:latin typeface="Kruti Dev 016" pitchFamily="2" charset="0"/>
              </a:rPr>
              <a:t> </a:t>
            </a:r>
            <a:r>
              <a:rPr lang="en-IN" sz="2400" dirty="0" err="1" smtClean="0">
                <a:latin typeface="Kruti Dev 016" pitchFamily="2" charset="0"/>
              </a:rPr>
              <a:t>vko’;drk</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,p-</a:t>
            </a:r>
            <a:r>
              <a:rPr lang="en-IN" sz="2400" dirty="0" err="1" smtClean="0">
                <a:latin typeface="Kruti Dev 016" pitchFamily="2" charset="0"/>
              </a:rPr>
              <a:t>vkbZ</a:t>
            </a:r>
            <a:r>
              <a:rPr lang="en-IN" sz="2400" dirty="0" smtClean="0">
                <a:latin typeface="Kruti Dev 016" pitchFamily="2" charset="0"/>
              </a:rPr>
              <a:t>-oh- </a:t>
            </a:r>
            <a:r>
              <a:rPr lang="en-IN" sz="2400" dirty="0" err="1" smtClean="0">
                <a:latin typeface="Kruti Dev 016" pitchFamily="2" charset="0"/>
              </a:rPr>
              <a:t>tkap</a:t>
            </a:r>
            <a:r>
              <a:rPr lang="en-IN" sz="2400" dirty="0" smtClean="0">
                <a:latin typeface="Kruti Dev 016" pitchFamily="2" charset="0"/>
              </a:rPr>
              <a:t> </a:t>
            </a:r>
            <a:r>
              <a:rPr lang="en-IN" sz="2400" dirty="0" err="1" smtClean="0">
                <a:latin typeface="Kruti Dev 016" pitchFamily="2" charset="0"/>
              </a:rPr>
              <a:t>nksgjkuk</a:t>
            </a:r>
            <a:r>
              <a:rPr lang="en-IN" sz="2400" dirty="0" smtClean="0">
                <a:latin typeface="Kruti Dev 016" pitchFamily="2" charset="0"/>
              </a:rPr>
              <a:t> </a:t>
            </a:r>
            <a:endParaRPr lang="en-US" sz="2400" dirty="0" smtClean="0">
              <a:latin typeface="Kruti Dev 016" pitchFamily="2" charset="0"/>
            </a:endParaRPr>
          </a:p>
          <a:p>
            <a:pPr lvl="0"/>
            <a:r>
              <a:rPr lang="en-IN" sz="2400" dirty="0" smtClean="0">
                <a:latin typeface="Kruti Dev 016" pitchFamily="2" charset="0"/>
              </a:rPr>
              <a:t>‘</a:t>
            </a:r>
            <a:r>
              <a:rPr lang="en-IN" sz="2400" dirty="0" err="1" smtClean="0">
                <a:latin typeface="Kruti Dev 016" pitchFamily="2" charset="0"/>
              </a:rPr>
              <a:t>krksZa</a:t>
            </a:r>
            <a:r>
              <a:rPr lang="en-IN" sz="2400" dirty="0" smtClean="0">
                <a:latin typeface="Kruti Dev 016" pitchFamily="2" charset="0"/>
              </a:rPr>
              <a:t> </a:t>
            </a:r>
            <a:r>
              <a:rPr lang="en-IN" sz="2400" dirty="0" err="1" smtClean="0">
                <a:latin typeface="Kruti Dev 016" pitchFamily="2" charset="0"/>
              </a:rPr>
              <a:t>ij</a:t>
            </a:r>
            <a:r>
              <a:rPr lang="en-IN" sz="2400" dirty="0" smtClean="0">
                <a:latin typeface="Kruti Dev 016" pitchFamily="2" charset="0"/>
              </a:rPr>
              <a:t> </a:t>
            </a:r>
            <a:r>
              <a:rPr lang="en-IN" sz="2400" dirty="0" err="1" smtClean="0">
                <a:latin typeface="Kruti Dev 016" pitchFamily="2" charset="0"/>
              </a:rPr>
              <a:t>bykt</a:t>
            </a:r>
            <a:r>
              <a:rPr lang="en-IN" sz="2400" dirty="0" smtClean="0">
                <a:latin typeface="Kruti Dev 016" pitchFamily="2" charset="0"/>
              </a:rPr>
              <a:t> </a:t>
            </a:r>
            <a:r>
              <a:rPr lang="en-IN" sz="2400" dirty="0" err="1" smtClean="0">
                <a:latin typeface="Kruti Dev 016" pitchFamily="2" charset="0"/>
              </a:rPr>
              <a:t>djuk</a:t>
            </a:r>
            <a:r>
              <a:rPr lang="en-IN" sz="2400" dirty="0" smtClean="0">
                <a:latin typeface="Kruti Dev 016" pitchFamily="2" charset="0"/>
              </a:rPr>
              <a:t> ¼mnkgj.kr% ‘</a:t>
            </a:r>
            <a:r>
              <a:rPr lang="en-IN" sz="2400" dirty="0" err="1" smtClean="0">
                <a:latin typeface="Kruti Dev 016" pitchFamily="2" charset="0"/>
              </a:rPr>
              <a:t>krZ</a:t>
            </a:r>
            <a:r>
              <a:rPr lang="en-IN" sz="2400" dirty="0" smtClean="0">
                <a:latin typeface="Kruti Dev 016" pitchFamily="2" charset="0"/>
              </a:rPr>
              <a:t> </a:t>
            </a:r>
            <a:r>
              <a:rPr lang="en-IN" sz="2400" dirty="0" err="1" smtClean="0">
                <a:latin typeface="Kruti Dev 016" pitchFamily="2" charset="0"/>
              </a:rPr>
              <a:t>tSls</a:t>
            </a:r>
            <a:r>
              <a:rPr lang="en-IN" sz="2400" dirty="0" smtClean="0">
                <a:latin typeface="Kruti Dev 016" pitchFamily="2" charset="0"/>
              </a:rPr>
              <a:t> </a:t>
            </a:r>
            <a:r>
              <a:rPr lang="en-IN" sz="2400" dirty="0" err="1" smtClean="0">
                <a:latin typeface="Kruti Dev 016" pitchFamily="2" charset="0"/>
              </a:rPr>
              <a:t>ejht</a:t>
            </a:r>
            <a:r>
              <a:rPr lang="en-IN" sz="2400" dirty="0" smtClean="0">
                <a:latin typeface="Kruti Dev 016" pitchFamily="2" charset="0"/>
              </a:rPr>
              <a:t> </a:t>
            </a:r>
            <a:r>
              <a:rPr lang="en-IN" sz="2400" dirty="0" err="1" smtClean="0">
                <a:latin typeface="Kruti Dev 016" pitchFamily="2" charset="0"/>
              </a:rPr>
              <a:t>QkWyks^&amp;vi</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fy</a:t>
            </a:r>
            <a:r>
              <a:rPr lang="en-IN" sz="2400" dirty="0" smtClean="0">
                <a:latin typeface="Kruti Dev 016" pitchFamily="2" charset="0"/>
              </a:rPr>
              <a:t>, </a:t>
            </a:r>
            <a:r>
              <a:rPr lang="en-IN" sz="2400" dirty="0" err="1" smtClean="0">
                <a:latin typeface="Kruti Dev 016" pitchFamily="2" charset="0"/>
              </a:rPr>
              <a:t>vk,xk</a:t>
            </a:r>
            <a:r>
              <a:rPr lang="en-IN" sz="2400" dirty="0" smtClean="0">
                <a:latin typeface="Kruti Dev 016" pitchFamily="2" charset="0"/>
              </a:rPr>
              <a:t> ;k </a:t>
            </a:r>
            <a:r>
              <a:rPr lang="en-IN" sz="2400" dirty="0" err="1" smtClean="0">
                <a:latin typeface="Kruti Dev 016" pitchFamily="2" charset="0"/>
              </a:rPr>
              <a:t>nok</a:t>
            </a:r>
            <a:r>
              <a:rPr lang="en-IN" sz="2400" dirty="0" smtClean="0">
                <a:latin typeface="Kruti Dev 016" pitchFamily="2" charset="0"/>
              </a:rPr>
              <a:t> </a:t>
            </a:r>
            <a:r>
              <a:rPr lang="en-IN" sz="2400" dirty="0" err="1" smtClean="0">
                <a:latin typeface="Kruti Dev 016" pitchFamily="2" charset="0"/>
              </a:rPr>
              <a:t>Vªk;y</a:t>
            </a:r>
            <a:r>
              <a:rPr lang="en-IN" sz="2400" dirty="0" smtClean="0">
                <a:latin typeface="Kruti Dev 016" pitchFamily="2" charset="0"/>
              </a:rPr>
              <a:t> </a:t>
            </a:r>
            <a:r>
              <a:rPr lang="en-IN" sz="2400" dirty="0" err="1" smtClean="0">
                <a:latin typeface="Kruti Dev 016" pitchFamily="2" charset="0"/>
              </a:rPr>
              <a:t>dk;ZØe</a:t>
            </a:r>
            <a:r>
              <a:rPr lang="en-IN" sz="2400" dirty="0" smtClean="0">
                <a:latin typeface="Kruti Dev 016" pitchFamily="2" charset="0"/>
              </a:rPr>
              <a:t> </a:t>
            </a:r>
            <a:r>
              <a:rPr lang="en-IN" sz="2400" dirty="0" err="1" smtClean="0">
                <a:latin typeface="Kruti Dev 016" pitchFamily="2" charset="0"/>
              </a:rPr>
              <a:t>ls</a:t>
            </a:r>
            <a:r>
              <a:rPr lang="en-IN" sz="2400" dirty="0" smtClean="0">
                <a:latin typeface="Kruti Dev 016" pitchFamily="2" charset="0"/>
              </a:rPr>
              <a:t> </a:t>
            </a:r>
            <a:r>
              <a:rPr lang="en-IN" sz="2400" dirty="0" err="1" smtClean="0">
                <a:latin typeface="Kruti Dev 016" pitchFamily="2" charset="0"/>
              </a:rPr>
              <a:t>tqMsxk</a:t>
            </a:r>
            <a:r>
              <a:rPr lang="en-IN" sz="2400" dirty="0" smtClean="0">
                <a:latin typeface="Kruti Dev 016" pitchFamily="2" charset="0"/>
              </a:rPr>
              <a:t> ½</a:t>
            </a:r>
            <a:endParaRPr lang="en-US" sz="2400" dirty="0" smtClean="0">
              <a:latin typeface="Kruti Dev 016" pitchFamily="2" charset="0"/>
            </a:endParaRPr>
          </a:p>
          <a:p>
            <a:pPr>
              <a:lnSpc>
                <a:spcPct val="90000"/>
              </a:lnSpc>
              <a:buFont typeface="Wingdings" pitchFamily="2" charset="2"/>
              <a:buNone/>
            </a:pP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58BD84EE-3C91-4547-B773-7D708608A006}" type="slidenum">
              <a:rPr lang="en-US"/>
              <a:pPr/>
              <a:t>7</a:t>
            </a:fld>
            <a:endParaRPr lang="en-US"/>
          </a:p>
        </p:txBody>
      </p:sp>
      <p:sp>
        <p:nvSpPr>
          <p:cNvPr id="142338" name="AutoShape 2"/>
          <p:cNvSpPr>
            <a:spLocks noGrp="1" noChangeArrowheads="1"/>
          </p:cNvSpPr>
          <p:nvPr>
            <p:ph type="title"/>
          </p:nvPr>
        </p:nvSpPr>
        <p:spPr/>
        <p:txBody>
          <a:bodyPr/>
          <a:lstStyle/>
          <a:p>
            <a:pPr algn="ctr"/>
            <a:r>
              <a:rPr lang="en-US" sz="4800" dirty="0" smtClean="0">
                <a:latin typeface="Kruti Dev 016" pitchFamily="2" charset="0"/>
              </a:rPr>
              <a:t>,p-</a:t>
            </a:r>
            <a:r>
              <a:rPr lang="en-US" sz="4800" dirty="0" err="1" smtClean="0">
                <a:latin typeface="Kruti Dev 016" pitchFamily="2" charset="0"/>
              </a:rPr>
              <a:t>vkbZ</a:t>
            </a:r>
            <a:r>
              <a:rPr lang="en-US" sz="4800" dirty="0" smtClean="0">
                <a:latin typeface="Kruti Dev 016" pitchFamily="2" charset="0"/>
              </a:rPr>
              <a:t>-oh- </a:t>
            </a:r>
            <a:r>
              <a:rPr lang="en-US" sz="4800" dirty="0" err="1" smtClean="0">
                <a:latin typeface="Kruti Dev 016" pitchFamily="2" charset="0"/>
              </a:rPr>
              <a:t>ijh</a:t>
            </a:r>
            <a:r>
              <a:rPr lang="en-US" sz="4800" dirty="0" smtClean="0">
                <a:latin typeface="Kruti Dev 016" pitchFamily="2" charset="0"/>
              </a:rPr>
              <a:t>{</a:t>
            </a:r>
            <a:r>
              <a:rPr lang="en-US" sz="4800" dirty="0" err="1" smtClean="0">
                <a:latin typeface="Kruti Dev 016" pitchFamily="2" charset="0"/>
              </a:rPr>
              <a:t>k.k</a:t>
            </a:r>
            <a:r>
              <a:rPr lang="en-US" sz="4800" dirty="0" smtClean="0">
                <a:latin typeface="Kruti Dev 016" pitchFamily="2" charset="0"/>
              </a:rPr>
              <a:t> </a:t>
            </a:r>
            <a:r>
              <a:rPr lang="en-US" sz="4800" dirty="0" err="1" smtClean="0">
                <a:latin typeface="Kruti Dev 016" pitchFamily="2" charset="0"/>
              </a:rPr>
              <a:t>gsrq</a:t>
            </a:r>
            <a:r>
              <a:rPr lang="en-US" sz="4800" dirty="0" smtClean="0">
                <a:latin typeface="Kruti Dev 016" pitchFamily="2" charset="0"/>
              </a:rPr>
              <a:t> </a:t>
            </a:r>
            <a:r>
              <a:rPr lang="en-US" sz="4800" dirty="0" err="1" smtClean="0">
                <a:latin typeface="Kruti Dev 016" pitchFamily="2" charset="0"/>
              </a:rPr>
              <a:t>lgefr</a:t>
            </a:r>
            <a:endParaRPr lang="en-US" sz="4800" dirty="0"/>
          </a:p>
        </p:txBody>
      </p:sp>
      <p:sp>
        <p:nvSpPr>
          <p:cNvPr id="142339" name="Rectangle 3"/>
          <p:cNvSpPr>
            <a:spLocks noGrp="1" noChangeArrowheads="1"/>
          </p:cNvSpPr>
          <p:nvPr>
            <p:ph type="body" idx="1"/>
          </p:nvPr>
        </p:nvSpPr>
        <p:spPr>
          <a:xfrm>
            <a:off x="609600" y="2514600"/>
            <a:ext cx="8382000" cy="4038600"/>
          </a:xfrm>
        </p:spPr>
        <p:txBody>
          <a:bodyPr/>
          <a:lstStyle/>
          <a:p>
            <a:pPr lvl="0"/>
            <a:r>
              <a:rPr lang="en-IN" dirty="0" err="1" smtClean="0">
                <a:latin typeface="Kruti Dev 016" pitchFamily="2" charset="0"/>
              </a:rPr>
              <a:t>xzkgd</a:t>
            </a:r>
            <a:r>
              <a:rPr lang="en-IN" dirty="0" smtClean="0">
                <a:latin typeface="Kruti Dev 016" pitchFamily="2" charset="0"/>
              </a:rPr>
              <a:t> </a:t>
            </a:r>
            <a:r>
              <a:rPr lang="en-IN" dirty="0" err="1" smtClean="0">
                <a:latin typeface="Kruti Dev 016" pitchFamily="2" charset="0"/>
              </a:rPr>
              <a:t>viuh</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tkWp</a:t>
            </a:r>
            <a:r>
              <a:rPr lang="en-IN" dirty="0" smtClean="0">
                <a:latin typeface="Kruti Dev 016" pitchFamily="2" charset="0"/>
              </a:rPr>
              <a:t> dh </a:t>
            </a:r>
            <a:r>
              <a:rPr lang="en-IN" dirty="0" err="1" smtClean="0">
                <a:latin typeface="Kruti Dev 016" pitchFamily="2" charset="0"/>
              </a:rPr>
              <a:t>lgefr</a:t>
            </a:r>
            <a:r>
              <a:rPr lang="en-IN" dirty="0" smtClean="0">
                <a:latin typeface="Kruti Dev 016" pitchFamily="2" charset="0"/>
              </a:rPr>
              <a:t> </a:t>
            </a:r>
            <a:r>
              <a:rPr lang="en-IN" dirty="0" err="1" smtClean="0">
                <a:latin typeface="Kruti Dev 016" pitchFamily="2" charset="0"/>
              </a:rPr>
              <a:t>izLrqr</a:t>
            </a:r>
            <a:r>
              <a:rPr lang="en-IN" dirty="0" smtClean="0">
                <a:latin typeface="Kruti Dev 016" pitchFamily="2" charset="0"/>
              </a:rPr>
              <a:t> </a:t>
            </a:r>
            <a:r>
              <a:rPr lang="en-IN" dirty="0" err="1" smtClean="0">
                <a:latin typeface="Kruti Dev 016" pitchFamily="2" charset="0"/>
              </a:rPr>
              <a:t>djrk</a:t>
            </a:r>
            <a:r>
              <a:rPr lang="en-IN" dirty="0" smtClean="0">
                <a:latin typeface="Kruti Dev 016" pitchFamily="2" charset="0"/>
              </a:rPr>
              <a:t> </a:t>
            </a:r>
            <a:r>
              <a:rPr lang="en-IN" dirty="0" err="1" smtClean="0">
                <a:latin typeface="Kruti Dev 016" pitchFamily="2" charset="0"/>
              </a:rPr>
              <a:t>gSA</a:t>
            </a:r>
            <a:endParaRPr lang="en-US" dirty="0" smtClean="0">
              <a:latin typeface="Kruti Dev 016" pitchFamily="2" charset="0"/>
            </a:endParaRPr>
          </a:p>
          <a:p>
            <a:pPr lvl="0"/>
            <a:r>
              <a:rPr lang="en-IN" dirty="0" smtClean="0">
                <a:latin typeface="Kruti Dev 016" pitchFamily="2" charset="0"/>
              </a:rPr>
              <a:t>;g </a:t>
            </a:r>
            <a:r>
              <a:rPr lang="en-IN" dirty="0" err="1" smtClean="0">
                <a:latin typeface="Kruti Dev 016" pitchFamily="2" charset="0"/>
              </a:rPr>
              <a:t>lgefr</a:t>
            </a:r>
            <a:r>
              <a:rPr lang="en-IN" dirty="0" smtClean="0">
                <a:latin typeface="Kruti Dev 016" pitchFamily="2" charset="0"/>
              </a:rPr>
              <a:t> </a:t>
            </a:r>
            <a:r>
              <a:rPr lang="en-IN" dirty="0" err="1" smtClean="0">
                <a:latin typeface="Kruti Dev 016" pitchFamily="2" charset="0"/>
              </a:rPr>
              <a:t>lwpuk</a:t>
            </a:r>
            <a:r>
              <a:rPr lang="en-IN" dirty="0" smtClean="0">
                <a:latin typeface="Kruti Dev 016" pitchFamily="2" charset="0"/>
              </a:rPr>
              <a:t> ,d </a:t>
            </a:r>
            <a:r>
              <a:rPr lang="en-IN" dirty="0" err="1" smtClean="0">
                <a:latin typeface="Kruti Dev 016" pitchFamily="2" charset="0"/>
              </a:rPr>
              <a:t>lko</a:t>
            </a:r>
            <a:r>
              <a:rPr lang="en-IN" dirty="0" smtClean="0">
                <a:latin typeface="Kruti Dev 016" pitchFamily="2" charset="0"/>
              </a:rPr>
              <a:t>/</a:t>
            </a:r>
            <a:r>
              <a:rPr lang="en-IN" dirty="0" err="1" smtClean="0">
                <a:latin typeface="Kruti Dev 016" pitchFamily="2" charset="0"/>
              </a:rPr>
              <a:t>kkuh</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Lora= </a:t>
            </a:r>
            <a:r>
              <a:rPr lang="en-IN" dirty="0" err="1" smtClean="0">
                <a:latin typeface="Kruti Dev 016" pitchFamily="2" charset="0"/>
              </a:rPr>
              <a:t>Lohd`fr</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tks</a:t>
            </a:r>
            <a:r>
              <a:rPr lang="en-IN" dirty="0" smtClean="0">
                <a:latin typeface="Kruti Dev 016" pitchFamily="2" charset="0"/>
              </a:rPr>
              <a:t> </a:t>
            </a:r>
            <a:r>
              <a:rPr lang="en-IN" dirty="0" err="1" smtClean="0">
                <a:latin typeface="Kruti Dev 016" pitchFamily="2" charset="0"/>
              </a:rPr>
              <a:t>xzkgd</a:t>
            </a:r>
            <a:r>
              <a:rPr lang="en-IN" dirty="0" smtClean="0">
                <a:latin typeface="Kruti Dev 016" pitchFamily="2" charset="0"/>
              </a:rPr>
              <a:t> }</a:t>
            </a:r>
            <a:r>
              <a:rPr lang="en-IN" dirty="0" err="1" smtClean="0">
                <a:latin typeface="Kruti Dev 016" pitchFamily="2" charset="0"/>
              </a:rPr>
              <a:t>kjk</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;&amp;ns[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iznkrk</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tkWp</a:t>
            </a:r>
            <a:r>
              <a:rPr lang="en-IN" dirty="0" smtClean="0">
                <a:latin typeface="Kruti Dev 016" pitchFamily="2" charset="0"/>
              </a:rPr>
              <a:t> </a:t>
            </a:r>
            <a:r>
              <a:rPr lang="en-IN" dirty="0" err="1" smtClean="0">
                <a:latin typeface="Kruti Dev 016" pitchFamily="2" charset="0"/>
              </a:rPr>
              <a:t>izfdz;k</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tkjh</a:t>
            </a:r>
            <a:r>
              <a:rPr lang="en-IN" dirty="0" smtClean="0">
                <a:latin typeface="Kruti Dev 016" pitchFamily="2" charset="0"/>
              </a:rPr>
              <a:t> </a:t>
            </a:r>
            <a:r>
              <a:rPr lang="en-IN" dirty="0" err="1" smtClean="0">
                <a:latin typeface="Kruti Dev 016" pitchFamily="2" charset="0"/>
              </a:rPr>
              <a:t>djus</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nh</a:t>
            </a:r>
            <a:r>
              <a:rPr lang="en-IN" dirty="0" smtClean="0">
                <a:latin typeface="Kruti Dev 016" pitchFamily="2" charset="0"/>
              </a:rPr>
              <a:t> </a:t>
            </a:r>
            <a:r>
              <a:rPr lang="en-IN" dirty="0" err="1" smtClean="0">
                <a:latin typeface="Kruti Dev 016" pitchFamily="2" charset="0"/>
              </a:rPr>
              <a:t>tkrh</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;g </a:t>
            </a:r>
            <a:r>
              <a:rPr lang="en-IN" dirty="0" err="1" smtClean="0">
                <a:latin typeface="Kruti Dev 016" pitchFamily="2" charset="0"/>
              </a:rPr>
              <a:t>Lohd`fr</a:t>
            </a:r>
            <a:r>
              <a:rPr lang="en-IN" dirty="0" smtClean="0">
                <a:latin typeface="Kruti Dev 016" pitchFamily="2" charset="0"/>
              </a:rPr>
              <a:t> </a:t>
            </a:r>
            <a:r>
              <a:rPr lang="en-IN" dirty="0" err="1" smtClean="0">
                <a:latin typeface="Kruti Dev 016" pitchFamily="2" charset="0"/>
              </a:rPr>
              <a:t>vk</a:t>
            </a:r>
            <a:r>
              <a:rPr lang="en-IN" dirty="0" smtClean="0">
                <a:latin typeface="Kruti Dev 016" pitchFamily="2" charset="0"/>
              </a:rPr>
              <a:t>/</a:t>
            </a:r>
            <a:r>
              <a:rPr lang="en-IN" dirty="0" err="1" smtClean="0">
                <a:latin typeface="Kruti Dev 016" pitchFamily="2" charset="0"/>
              </a:rPr>
              <a:t>kkfjr</a:t>
            </a:r>
            <a:r>
              <a:rPr lang="en-IN" dirty="0" smtClean="0">
                <a:latin typeface="Kruti Dev 016" pitchFamily="2" charset="0"/>
              </a:rPr>
              <a:t> </a:t>
            </a:r>
            <a:r>
              <a:rPr lang="en-IN" dirty="0" err="1" smtClean="0">
                <a:latin typeface="Kruti Dev 016" pitchFamily="2" charset="0"/>
              </a:rPr>
              <a:t>gksrh</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fd</a:t>
            </a:r>
            <a:r>
              <a:rPr lang="en-IN" dirty="0" smtClean="0">
                <a:latin typeface="Kruti Dev 016" pitchFamily="2" charset="0"/>
              </a:rPr>
              <a:t> </a:t>
            </a:r>
            <a:r>
              <a:rPr lang="en-IN" dirty="0" err="1" smtClean="0">
                <a:latin typeface="Kruti Dev 016" pitchFamily="2" charset="0"/>
              </a:rPr>
              <a:t>tkWp</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ykHk</a:t>
            </a:r>
            <a:r>
              <a:rPr lang="en-IN" dirty="0" smtClean="0">
                <a:latin typeface="Kruti Dev 016" pitchFamily="2" charset="0"/>
              </a:rPr>
              <a:t>] [</a:t>
            </a:r>
            <a:r>
              <a:rPr lang="en-IN" dirty="0" err="1" smtClean="0">
                <a:latin typeface="Kruti Dev 016" pitchFamily="2" charset="0"/>
              </a:rPr>
              <a:t>krjs</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tkWp</a:t>
            </a:r>
            <a:r>
              <a:rPr lang="en-IN" dirty="0" smtClean="0">
                <a:latin typeface="Kruti Dev 016" pitchFamily="2" charset="0"/>
              </a:rPr>
              <a:t> dh </a:t>
            </a:r>
            <a:r>
              <a:rPr lang="en-IN" dirty="0" err="1" smtClean="0">
                <a:latin typeface="Kruti Dev 016" pitchFamily="2" charset="0"/>
              </a:rPr>
              <a:t>vk</a:t>
            </a:r>
            <a:r>
              <a:rPr lang="en-IN" dirty="0" smtClean="0">
                <a:latin typeface="Kruti Dev 016" pitchFamily="2" charset="0"/>
              </a:rPr>
              <a:t>[;k </a:t>
            </a:r>
            <a:r>
              <a:rPr lang="en-IN" dirty="0" err="1" smtClean="0">
                <a:latin typeface="Kruti Dev 016" pitchFamily="2" charset="0"/>
              </a:rPr>
              <a:t>udkjkRed@ldkjkRed</a:t>
            </a:r>
            <a:r>
              <a:rPr lang="en-IN" dirty="0" smtClean="0">
                <a:latin typeface="Kruti Dev 016" pitchFamily="2" charset="0"/>
              </a:rPr>
              <a:t> </a:t>
            </a:r>
            <a:r>
              <a:rPr lang="en-IN" dirty="0" err="1" smtClean="0">
                <a:latin typeface="Kruti Dev 016" pitchFamily="2" charset="0"/>
              </a:rPr>
              <a:t>dksbZ</a:t>
            </a:r>
            <a:r>
              <a:rPr lang="en-IN" dirty="0" smtClean="0">
                <a:latin typeface="Kruti Dev 016" pitchFamily="2" charset="0"/>
              </a:rPr>
              <a:t> </a:t>
            </a:r>
            <a:r>
              <a:rPr lang="en-IN" dirty="0" err="1" smtClean="0">
                <a:latin typeface="Kruti Dev 016" pitchFamily="2" charset="0"/>
              </a:rPr>
              <a:t>Hkh</a:t>
            </a:r>
            <a:r>
              <a:rPr lang="en-IN" dirty="0" smtClean="0">
                <a:latin typeface="Kruti Dev 016" pitchFamily="2" charset="0"/>
              </a:rPr>
              <a:t> </a:t>
            </a:r>
            <a:r>
              <a:rPr lang="en-IN" dirty="0" err="1" smtClean="0">
                <a:latin typeface="Kruti Dev 016" pitchFamily="2" charset="0"/>
              </a:rPr>
              <a:t>gks</a:t>
            </a:r>
            <a:r>
              <a:rPr lang="en-IN" dirty="0" smtClean="0">
                <a:latin typeface="Kruti Dev 016" pitchFamily="2" charset="0"/>
              </a:rPr>
              <a:t> dh le&gt; </a:t>
            </a:r>
            <a:r>
              <a:rPr lang="en-IN" dirty="0" err="1" smtClean="0">
                <a:latin typeface="Kruti Dev 016" pitchFamily="2" charset="0"/>
              </a:rPr>
              <a:t>gSA</a:t>
            </a:r>
            <a:endParaRPr lang="en-US" dirty="0" smtClean="0">
              <a:latin typeface="Kruti Dev 016" pitchFamily="2" charset="0"/>
            </a:endParaRPr>
          </a:p>
          <a:p>
            <a:r>
              <a:rPr lang="en-IN" dirty="0" smtClean="0">
                <a:latin typeface="Kruti Dev 016" pitchFamily="2" charset="0"/>
              </a:rPr>
              <a:t>;g </a:t>
            </a:r>
            <a:r>
              <a:rPr lang="en-IN" dirty="0" err="1" smtClean="0">
                <a:latin typeface="Kruti Dev 016" pitchFamily="2" charset="0"/>
              </a:rPr>
              <a:t>Lohd`fr</a:t>
            </a:r>
            <a:r>
              <a:rPr lang="en-IN" dirty="0" smtClean="0">
                <a:latin typeface="Kruti Dev 016" pitchFamily="2" charset="0"/>
              </a:rPr>
              <a:t> </a:t>
            </a:r>
            <a:r>
              <a:rPr lang="en-IN" dirty="0" err="1" smtClean="0">
                <a:latin typeface="Kruti Dev 016" pitchFamily="2" charset="0"/>
              </a:rPr>
              <a:t>iw.kZr</a:t>
            </a:r>
            <a:r>
              <a:rPr lang="en-IN" dirty="0" smtClean="0">
                <a:latin typeface="Kruti Dev 016" pitchFamily="2" charset="0"/>
              </a:rPr>
              <a:t>% </a:t>
            </a:r>
            <a:r>
              <a:rPr lang="en-IN" dirty="0" err="1" smtClean="0">
                <a:latin typeface="Kruti Dev 016" pitchFamily="2" charset="0"/>
              </a:rPr>
              <a:t>xzkgd</a:t>
            </a:r>
            <a:r>
              <a:rPr lang="en-IN" dirty="0" smtClean="0">
                <a:latin typeface="Kruti Dev 016" pitchFamily="2" charset="0"/>
              </a:rPr>
              <a:t> dh </a:t>
            </a:r>
            <a:r>
              <a:rPr lang="en-IN" dirty="0" err="1" smtClean="0">
                <a:latin typeface="Kruti Dev 016" pitchFamily="2" charset="0"/>
              </a:rPr>
              <a:t>bPNk</a:t>
            </a:r>
            <a:r>
              <a:rPr lang="en-IN" dirty="0" smtClean="0">
                <a:latin typeface="Kruti Dev 016" pitchFamily="2" charset="0"/>
              </a:rPr>
              <a:t> </a:t>
            </a:r>
            <a:r>
              <a:rPr lang="en-IN" dirty="0" err="1" smtClean="0">
                <a:latin typeface="Kruti Dev 016" pitchFamily="2" charset="0"/>
              </a:rPr>
              <a:t>gksrh</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dHkh</a:t>
            </a:r>
            <a:r>
              <a:rPr lang="en-IN" dirty="0" smtClean="0">
                <a:latin typeface="Kruti Dev 016" pitchFamily="2" charset="0"/>
              </a:rPr>
              <a:t> </a:t>
            </a:r>
            <a:r>
              <a:rPr lang="en-IN" dirty="0" err="1" smtClean="0">
                <a:latin typeface="Kruti Dev 016" pitchFamily="2" charset="0"/>
              </a:rPr>
              <a:t>Hkh</a:t>
            </a:r>
            <a:r>
              <a:rPr lang="en-IN" dirty="0" smtClean="0">
                <a:latin typeface="Kruti Dev 016" pitchFamily="2" charset="0"/>
              </a:rPr>
              <a:t> </a:t>
            </a:r>
            <a:r>
              <a:rPr lang="en-IN" dirty="0" err="1" smtClean="0">
                <a:latin typeface="Kruti Dev 016" pitchFamily="2" charset="0"/>
              </a:rPr>
              <a:t>vudgh</a:t>
            </a:r>
            <a:r>
              <a:rPr lang="en-IN" dirty="0" smtClean="0">
                <a:latin typeface="Kruti Dev 016" pitchFamily="2" charset="0"/>
              </a:rPr>
              <a:t> </a:t>
            </a:r>
            <a:r>
              <a:rPr lang="en-IN" dirty="0" err="1" smtClean="0">
                <a:latin typeface="Kruti Dev 016" pitchFamily="2" charset="0"/>
              </a:rPr>
              <a:t>vFkok</a:t>
            </a:r>
            <a:r>
              <a:rPr lang="en-IN" dirty="0" smtClean="0">
                <a:latin typeface="Kruti Dev 016" pitchFamily="2" charset="0"/>
              </a:rPr>
              <a:t> </a:t>
            </a:r>
            <a:r>
              <a:rPr lang="en-IN" dirty="0" err="1" smtClean="0">
                <a:latin typeface="Kruti Dev 016" pitchFamily="2" charset="0"/>
              </a:rPr>
              <a:t>izdfYir</a:t>
            </a:r>
            <a:r>
              <a:rPr lang="en-IN" dirty="0" smtClean="0">
                <a:latin typeface="Kruti Dev 016" pitchFamily="2" charset="0"/>
              </a:rPr>
              <a:t> ugh </a:t>
            </a:r>
            <a:r>
              <a:rPr lang="en-IN" dirty="0" err="1" smtClean="0">
                <a:latin typeface="Kruti Dev 016" pitchFamily="2" charset="0"/>
              </a:rPr>
              <a:t>gksrh</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t>
            </a:r>
            <a:endParaRPr lang="en-US" dirty="0" smtClean="0">
              <a:latin typeface="Kruti Dev 016" pitchFamily="2" charset="0"/>
            </a:endParaRPr>
          </a:p>
          <a:p>
            <a:pPr algn="r">
              <a:lnSpc>
                <a:spcPct val="90000"/>
              </a:lnSpc>
              <a:buFont typeface="Wingdings" pitchFamily="2" charset="2"/>
              <a:buNone/>
            </a:pPr>
            <a:r>
              <a:rPr lang="en-US" sz="1400" dirty="0" smtClean="0"/>
              <a:t>(From ICTC Operational Guidelines)</a:t>
            </a:r>
            <a:r>
              <a:rPr lang="en-US" sz="2400" dirty="0" smtClean="0"/>
              <a:t> </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C2B1CCF0-94D0-43ED-81A7-7E406214B998}" type="slidenum">
              <a:rPr lang="en-US"/>
              <a:pPr/>
              <a:t>8</a:t>
            </a:fld>
            <a:endParaRPr lang="en-US"/>
          </a:p>
        </p:txBody>
      </p:sp>
      <p:sp>
        <p:nvSpPr>
          <p:cNvPr id="144386" name="AutoShape 2"/>
          <p:cNvSpPr>
            <a:spLocks noGrp="1" noChangeArrowheads="1"/>
          </p:cNvSpPr>
          <p:nvPr>
            <p:ph type="title"/>
          </p:nvPr>
        </p:nvSpPr>
        <p:spPr/>
        <p:txBody>
          <a:bodyPr/>
          <a:lstStyle/>
          <a:p>
            <a:pPr algn="ctr"/>
            <a:r>
              <a:rPr lang="en-US" sz="5400" dirty="0" err="1" smtClean="0">
                <a:latin typeface="Kruti Dev 016" pitchFamily="2" charset="0"/>
              </a:rPr>
              <a:t>fopkj</a:t>
            </a:r>
            <a:r>
              <a:rPr lang="en-US" sz="5400" dirty="0" smtClean="0">
                <a:latin typeface="Kruti Dev 016" pitchFamily="2" charset="0"/>
              </a:rPr>
              <a:t> </a:t>
            </a:r>
            <a:r>
              <a:rPr lang="en-US" sz="5400" dirty="0" err="1" smtClean="0">
                <a:latin typeface="Kruti Dev 016" pitchFamily="2" charset="0"/>
              </a:rPr>
              <a:t>foe’kZ</a:t>
            </a:r>
            <a:r>
              <a:rPr lang="en-US" sz="5400" dirty="0" smtClean="0">
                <a:latin typeface="Kruti Dev 016" pitchFamily="2" charset="0"/>
              </a:rPr>
              <a:t> </a:t>
            </a:r>
            <a:r>
              <a:rPr lang="en-US" sz="5400" dirty="0" err="1" smtClean="0">
                <a:latin typeface="Kruti Dev 016" pitchFamily="2" charset="0"/>
              </a:rPr>
              <a:t>iz’ukoyh</a:t>
            </a:r>
            <a:endParaRPr lang="en-US" dirty="0"/>
          </a:p>
        </p:txBody>
      </p:sp>
      <p:sp>
        <p:nvSpPr>
          <p:cNvPr id="144387" name="Rectangle 3"/>
          <p:cNvSpPr>
            <a:spLocks noGrp="1" noChangeArrowheads="1"/>
          </p:cNvSpPr>
          <p:nvPr>
            <p:ph type="body" idx="1"/>
          </p:nvPr>
        </p:nvSpPr>
        <p:spPr/>
        <p:txBody>
          <a:bodyPr/>
          <a:lstStyle/>
          <a:p>
            <a:pPr algn="just"/>
            <a:r>
              <a:rPr lang="en-IN" sz="4000" dirty="0" smtClean="0">
                <a:latin typeface="Kruti Dev 016" pitchFamily="2" charset="0"/>
              </a:rPr>
              <a:t>;fn </a:t>
            </a:r>
            <a:r>
              <a:rPr lang="en-IN" sz="4000" dirty="0" err="1" smtClean="0">
                <a:latin typeface="Kruti Dev 016" pitchFamily="2" charset="0"/>
              </a:rPr>
              <a:t>ltZjh</a:t>
            </a:r>
            <a:r>
              <a:rPr lang="en-IN" sz="4000" dirty="0" smtClean="0">
                <a:latin typeface="Kruti Dev 016" pitchFamily="2" charset="0"/>
              </a:rPr>
              <a:t> </a:t>
            </a:r>
            <a:r>
              <a:rPr lang="en-IN" sz="4000" dirty="0" err="1" smtClean="0">
                <a:latin typeface="Kruti Dev 016" pitchFamily="2" charset="0"/>
              </a:rPr>
              <a:t>ls</a:t>
            </a:r>
            <a:r>
              <a:rPr lang="en-IN" sz="4000" dirty="0" smtClean="0">
                <a:latin typeface="Kruti Dev 016" pitchFamily="2" charset="0"/>
              </a:rPr>
              <a:t> </a:t>
            </a:r>
            <a:r>
              <a:rPr lang="en-IN" sz="4000" dirty="0" err="1" smtClean="0">
                <a:latin typeface="Kruti Dev 016" pitchFamily="2" charset="0"/>
              </a:rPr>
              <a:t>iwoZ</a:t>
            </a:r>
            <a:r>
              <a:rPr lang="en-IN" sz="4000" dirty="0" smtClean="0">
                <a:latin typeface="Kruti Dev 016" pitchFamily="2" charset="0"/>
              </a:rPr>
              <a:t> </a:t>
            </a:r>
            <a:r>
              <a:rPr lang="en-IN" sz="4000" dirty="0" err="1" smtClean="0">
                <a:latin typeface="Kruti Dev 016" pitchFamily="2" charset="0"/>
              </a:rPr>
              <a:t>rFkk</a:t>
            </a:r>
            <a:r>
              <a:rPr lang="en-IN" sz="4000" dirty="0" smtClean="0">
                <a:latin typeface="Kruti Dev 016" pitchFamily="2" charset="0"/>
              </a:rPr>
              <a:t> </a:t>
            </a:r>
            <a:r>
              <a:rPr lang="en-IN" sz="4000" dirty="0" err="1" smtClean="0">
                <a:latin typeface="Kruti Dev 016" pitchFamily="2" charset="0"/>
              </a:rPr>
              <a:t>izlo</a:t>
            </a:r>
            <a:r>
              <a:rPr lang="en-IN" sz="4000" dirty="0" smtClean="0">
                <a:latin typeface="Kruti Dev 016" pitchFamily="2" charset="0"/>
              </a:rPr>
              <a:t> </a:t>
            </a:r>
            <a:r>
              <a:rPr lang="en-IN" sz="4000" dirty="0" err="1" smtClean="0">
                <a:latin typeface="Kruti Dev 016" pitchFamily="2" charset="0"/>
              </a:rPr>
              <a:t>ds</a:t>
            </a:r>
            <a:r>
              <a:rPr lang="en-IN" sz="4000" dirty="0" smtClean="0">
                <a:latin typeface="Kruti Dev 016" pitchFamily="2" charset="0"/>
              </a:rPr>
              <a:t> </a:t>
            </a:r>
            <a:r>
              <a:rPr lang="en-IN" sz="4000" dirty="0" err="1" smtClean="0">
                <a:latin typeface="Kruti Dev 016" pitchFamily="2" charset="0"/>
              </a:rPr>
              <a:t>nkSjku</a:t>
            </a:r>
            <a:r>
              <a:rPr lang="en-IN" sz="4000" dirty="0" smtClean="0">
                <a:latin typeface="Kruti Dev 016" pitchFamily="2" charset="0"/>
              </a:rPr>
              <a:t> </a:t>
            </a:r>
            <a:r>
              <a:rPr lang="en-IN" sz="4000" dirty="0" err="1" smtClean="0">
                <a:latin typeface="Kruti Dev 016" pitchFamily="2" charset="0"/>
              </a:rPr>
              <a:t>fd;k</a:t>
            </a:r>
            <a:r>
              <a:rPr lang="en-IN" sz="4000" dirty="0" smtClean="0">
                <a:latin typeface="Kruti Dev 016" pitchFamily="2" charset="0"/>
              </a:rPr>
              <a:t> </a:t>
            </a:r>
            <a:r>
              <a:rPr lang="en-IN" sz="4000" dirty="0" err="1" smtClean="0">
                <a:latin typeface="Kruti Dev 016" pitchFamily="2" charset="0"/>
              </a:rPr>
              <a:t>tkuk</a:t>
            </a:r>
            <a:r>
              <a:rPr lang="en-IN" sz="4000" dirty="0" smtClean="0">
                <a:latin typeface="Kruti Dev 016" pitchFamily="2" charset="0"/>
              </a:rPr>
              <a:t> </a:t>
            </a:r>
            <a:r>
              <a:rPr lang="en-IN" sz="4000" dirty="0" err="1" smtClean="0">
                <a:latin typeface="Kruti Dev 016" pitchFamily="2" charset="0"/>
              </a:rPr>
              <a:t>okyk</a:t>
            </a:r>
            <a:r>
              <a:rPr lang="en-IN" sz="4000" dirty="0" smtClean="0">
                <a:latin typeface="Kruti Dev 016" pitchFamily="2" charset="0"/>
              </a:rPr>
              <a:t> ,p-</a:t>
            </a:r>
            <a:r>
              <a:rPr lang="en-IN" sz="4000" dirty="0" err="1" smtClean="0">
                <a:latin typeface="Kruti Dev 016" pitchFamily="2" charset="0"/>
              </a:rPr>
              <a:t>vkbZ</a:t>
            </a:r>
            <a:r>
              <a:rPr lang="en-IN" sz="4000" dirty="0" smtClean="0">
                <a:latin typeface="Kruti Dev 016" pitchFamily="2" charset="0"/>
              </a:rPr>
              <a:t>-oh- </a:t>
            </a:r>
            <a:r>
              <a:rPr lang="en-IN" sz="4000" dirty="0" err="1" smtClean="0">
                <a:latin typeface="Kruti Dev 016" pitchFamily="2" charset="0"/>
              </a:rPr>
              <a:t>ijh</a:t>
            </a:r>
            <a:r>
              <a:rPr lang="en-IN" sz="4000" dirty="0" smtClean="0">
                <a:latin typeface="Kruti Dev 016" pitchFamily="2" charset="0"/>
              </a:rPr>
              <a:t>{</a:t>
            </a:r>
            <a:r>
              <a:rPr lang="en-IN" sz="4000" dirty="0" err="1" smtClean="0">
                <a:latin typeface="Kruti Dev 016" pitchFamily="2" charset="0"/>
              </a:rPr>
              <a:t>k.k</a:t>
            </a:r>
            <a:r>
              <a:rPr lang="en-IN" sz="4000" dirty="0" smtClean="0">
                <a:latin typeface="Kruti Dev 016" pitchFamily="2" charset="0"/>
              </a:rPr>
              <a:t> </a:t>
            </a:r>
            <a:r>
              <a:rPr lang="en-IN" sz="4000" dirty="0" err="1" smtClean="0">
                <a:latin typeface="Kruti Dev 016" pitchFamily="2" charset="0"/>
              </a:rPr>
              <a:t>HksnHkko</a:t>
            </a:r>
            <a:r>
              <a:rPr lang="en-IN" sz="4000" dirty="0" smtClean="0">
                <a:latin typeface="Kruti Dev 016" pitchFamily="2" charset="0"/>
              </a:rPr>
              <a:t> </a:t>
            </a:r>
            <a:r>
              <a:rPr lang="en-IN" sz="4000" dirty="0" err="1" smtClean="0">
                <a:latin typeface="Kruti Dev 016" pitchFamily="2" charset="0"/>
              </a:rPr>
              <a:t>ds</a:t>
            </a:r>
            <a:r>
              <a:rPr lang="en-IN" sz="4000" dirty="0" smtClean="0">
                <a:latin typeface="Kruti Dev 016" pitchFamily="2" charset="0"/>
              </a:rPr>
              <a:t> </a:t>
            </a:r>
            <a:r>
              <a:rPr lang="en-IN" sz="4000" dirty="0" err="1" smtClean="0">
                <a:latin typeface="Kruti Dev 016" pitchFamily="2" charset="0"/>
              </a:rPr>
              <a:t>varxZr</a:t>
            </a:r>
            <a:r>
              <a:rPr lang="en-IN" sz="4000" dirty="0" smtClean="0">
                <a:latin typeface="Kruti Dev 016" pitchFamily="2" charset="0"/>
              </a:rPr>
              <a:t> </a:t>
            </a:r>
            <a:r>
              <a:rPr lang="en-IN" sz="4000" dirty="0" err="1" smtClean="0">
                <a:latin typeface="Kruti Dev 016" pitchFamily="2" charset="0"/>
              </a:rPr>
              <a:t>vkrk</a:t>
            </a:r>
            <a:r>
              <a:rPr lang="en-IN" sz="4000" dirty="0" smtClean="0">
                <a:latin typeface="Kruti Dev 016" pitchFamily="2" charset="0"/>
              </a:rPr>
              <a:t> </a:t>
            </a:r>
            <a:r>
              <a:rPr lang="en-IN" sz="4000" dirty="0" err="1" smtClean="0">
                <a:latin typeface="Kruti Dev 016" pitchFamily="2" charset="0"/>
              </a:rPr>
              <a:t>gS</a:t>
            </a:r>
            <a:r>
              <a:rPr lang="en-IN" sz="4000" dirty="0" smtClean="0">
                <a:latin typeface="Kruti Dev 016" pitchFamily="2" charset="0"/>
              </a:rPr>
              <a:t> </a:t>
            </a:r>
            <a:r>
              <a:rPr lang="en-IN" sz="4000" dirty="0" err="1" smtClean="0">
                <a:latin typeface="Kruti Dev 016" pitchFamily="2" charset="0"/>
              </a:rPr>
              <a:t>rks</a:t>
            </a:r>
            <a:r>
              <a:rPr lang="en-IN" sz="4000" dirty="0" smtClean="0">
                <a:latin typeface="Kruti Dev 016" pitchFamily="2" charset="0"/>
              </a:rPr>
              <a:t> </a:t>
            </a:r>
            <a:r>
              <a:rPr lang="en-IN" sz="4000" dirty="0" err="1" smtClean="0">
                <a:latin typeface="Kruti Dev 016" pitchFamily="2" charset="0"/>
              </a:rPr>
              <a:t>iznkrk</a:t>
            </a:r>
            <a:r>
              <a:rPr lang="en-IN" sz="4000" dirty="0" smtClean="0">
                <a:latin typeface="Kruti Dev 016" pitchFamily="2" charset="0"/>
              </a:rPr>
              <a:t> '</a:t>
            </a:r>
            <a:r>
              <a:rPr lang="en-IN" sz="4000" dirty="0" err="1" smtClean="0">
                <a:latin typeface="Kruti Dev 016" pitchFamily="2" charset="0"/>
              </a:rPr>
              <a:t>kq:vkrh</a:t>
            </a:r>
            <a:r>
              <a:rPr lang="en-IN" sz="4000" dirty="0" smtClean="0">
                <a:latin typeface="Kruti Dev 016" pitchFamily="2" charset="0"/>
              </a:rPr>
              <a:t> </a:t>
            </a:r>
            <a:r>
              <a:rPr lang="en-IN" sz="4000" dirty="0" err="1" smtClean="0">
                <a:latin typeface="Kruti Dev 016" pitchFamily="2" charset="0"/>
              </a:rPr>
              <a:t>ijh</a:t>
            </a:r>
            <a:r>
              <a:rPr lang="en-IN" sz="4000" dirty="0" smtClean="0">
                <a:latin typeface="Kruti Dev 016" pitchFamily="2" charset="0"/>
              </a:rPr>
              <a:t>{</a:t>
            </a:r>
            <a:r>
              <a:rPr lang="en-IN" sz="4000" dirty="0" err="1" smtClean="0">
                <a:latin typeface="Kruti Dev 016" pitchFamily="2" charset="0"/>
              </a:rPr>
              <a:t>k.k</a:t>
            </a:r>
            <a:r>
              <a:rPr lang="en-IN" sz="4000" dirty="0" smtClean="0">
                <a:latin typeface="Kruti Dev 016" pitchFamily="2" charset="0"/>
              </a:rPr>
              <a:t> o </a:t>
            </a:r>
            <a:r>
              <a:rPr lang="en-IN" sz="4000" dirty="0" err="1" smtClean="0">
                <a:latin typeface="Kruti Dev 016" pitchFamily="2" charset="0"/>
              </a:rPr>
              <a:t>ijke’kZ</a:t>
            </a:r>
            <a:r>
              <a:rPr lang="en-IN" sz="4000" dirty="0" smtClean="0">
                <a:latin typeface="Kruti Dev 016" pitchFamily="2" charset="0"/>
              </a:rPr>
              <a:t> </a:t>
            </a:r>
            <a:r>
              <a:rPr lang="en-IN" sz="4000" dirty="0" err="1" smtClean="0">
                <a:latin typeface="Kruti Dev 016" pitchFamily="2" charset="0"/>
              </a:rPr>
              <a:t>D;k</a:t>
            </a:r>
            <a:r>
              <a:rPr lang="en-IN" sz="4000" dirty="0" smtClean="0">
                <a:latin typeface="Kruti Dev 016" pitchFamily="2" charset="0"/>
              </a:rPr>
              <a:t> </a:t>
            </a:r>
            <a:r>
              <a:rPr lang="en-IN" sz="4000" dirty="0" err="1" smtClean="0">
                <a:latin typeface="Kruti Dev 016" pitchFamily="2" charset="0"/>
              </a:rPr>
              <a:t>gSa</a:t>
            </a:r>
            <a:r>
              <a:rPr lang="en-IN" sz="4000" dirty="0" smtClean="0">
                <a:latin typeface="Kruti Dev 016" pitchFamily="2" charset="0"/>
              </a:rPr>
              <a:t> \ </a:t>
            </a:r>
            <a:endParaRPr lang="en-US" sz="4000" b="1" dirty="0">
              <a:latin typeface="Kruti Dev 016" pitchFamily="2"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2BCE8EBE-0F67-4DDE-AF3F-FFADEB259706}" type="slidenum">
              <a:rPr lang="en-US"/>
              <a:pPr/>
              <a:t>9</a:t>
            </a:fld>
            <a:endParaRPr lang="en-US"/>
          </a:p>
        </p:txBody>
      </p:sp>
      <p:sp>
        <p:nvSpPr>
          <p:cNvPr id="117764" name="AutoShape 4"/>
          <p:cNvSpPr>
            <a:spLocks noGrp="1" noChangeArrowheads="1"/>
          </p:cNvSpPr>
          <p:nvPr>
            <p:ph type="title"/>
          </p:nvPr>
        </p:nvSpPr>
        <p:spPr/>
        <p:txBody>
          <a:bodyPr/>
          <a:lstStyle/>
          <a:p>
            <a:pPr algn="ctr"/>
            <a:r>
              <a:rPr lang="en-US" sz="4800" dirty="0" smtClean="0">
                <a:latin typeface="Kruti Dev 016" pitchFamily="2" charset="0"/>
              </a:rPr>
              <a:t>ns[</a:t>
            </a:r>
            <a:r>
              <a:rPr lang="en-US" sz="4800" dirty="0" err="1" smtClean="0">
                <a:latin typeface="Kruti Dev 016" pitchFamily="2" charset="0"/>
              </a:rPr>
              <a:t>kHkky</a:t>
            </a:r>
            <a:r>
              <a:rPr lang="en-US" sz="4800" dirty="0" smtClean="0">
                <a:latin typeface="Kruti Dev 016" pitchFamily="2" charset="0"/>
              </a:rPr>
              <a:t> </a:t>
            </a:r>
            <a:r>
              <a:rPr lang="en-US" sz="4800" dirty="0" err="1" smtClean="0">
                <a:latin typeface="Kruti Dev 016" pitchFamily="2" charset="0"/>
              </a:rPr>
              <a:t>vkSj</a:t>
            </a:r>
            <a:r>
              <a:rPr lang="en-US" sz="4800" dirty="0" smtClean="0">
                <a:latin typeface="Kruti Dev 016" pitchFamily="2" charset="0"/>
              </a:rPr>
              <a:t> </a:t>
            </a:r>
            <a:r>
              <a:rPr lang="en-US" sz="4800" dirty="0" err="1" smtClean="0">
                <a:latin typeface="Kruti Dev 016" pitchFamily="2" charset="0"/>
              </a:rPr>
              <a:t>jksdFkke</a:t>
            </a:r>
            <a:r>
              <a:rPr lang="en-US" sz="4800" dirty="0" smtClean="0">
                <a:latin typeface="Kruti Dev 016" pitchFamily="2" charset="0"/>
              </a:rPr>
              <a:t> </a:t>
            </a:r>
            <a:r>
              <a:rPr lang="en-US" sz="4800" dirty="0" err="1" smtClean="0">
                <a:latin typeface="Kruti Dev 016" pitchFamily="2" charset="0"/>
              </a:rPr>
              <a:t>ds</a:t>
            </a:r>
            <a:r>
              <a:rPr lang="en-US" sz="4800" dirty="0" smtClean="0">
                <a:latin typeface="Kruti Dev 016" pitchFamily="2" charset="0"/>
              </a:rPr>
              <a:t> </a:t>
            </a:r>
            <a:r>
              <a:rPr lang="en-US" sz="4800" dirty="0" err="1" smtClean="0">
                <a:latin typeface="Kruti Dev 016" pitchFamily="2" charset="0"/>
              </a:rPr>
              <a:t>chp</a:t>
            </a:r>
            <a:r>
              <a:rPr lang="en-US" sz="4800" dirty="0" smtClean="0">
                <a:latin typeface="Kruti Dev 016" pitchFamily="2" charset="0"/>
              </a:rPr>
              <a:t> </a:t>
            </a:r>
            <a:r>
              <a:rPr lang="en-US" sz="4800" dirty="0" err="1" smtClean="0">
                <a:latin typeface="Kruti Dev 016" pitchFamily="2" charset="0"/>
              </a:rPr>
              <a:t>lkrR</a:t>
            </a:r>
            <a:r>
              <a:rPr lang="en-US" sz="4800" dirty="0" smtClean="0">
                <a:latin typeface="Kruti Dev 016" pitchFamily="2" charset="0"/>
              </a:rPr>
              <a:t>;</a:t>
            </a:r>
            <a:endParaRPr lang="en-US" sz="3200" dirty="0"/>
          </a:p>
        </p:txBody>
      </p:sp>
      <p:graphicFrame>
        <p:nvGraphicFramePr>
          <p:cNvPr id="6" name="Diagram 5"/>
          <p:cNvGraphicFramePr/>
          <p:nvPr/>
        </p:nvGraphicFramePr>
        <p:xfrm>
          <a:off x="1447800" y="2438400"/>
          <a:ext cx="68580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theme/theme1.xml><?xml version="1.0" encoding="utf-8"?>
<a:theme xmlns:a="http://schemas.openxmlformats.org/drawingml/2006/main" name="Capsules">
  <a:themeElements>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363</TotalTime>
  <Words>2790</Words>
  <Application>Microsoft Office PowerPoint</Application>
  <PresentationFormat>On-screen Show (4:3)</PresentationFormat>
  <Paragraphs>164</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Capsules</vt:lpstr>
      <vt:lpstr>dyad vkSj HksnHkko ds lkFk rkyesy o izca/k</vt:lpstr>
      <vt:lpstr>Slide 2</vt:lpstr>
      <vt:lpstr>dyad(Stigma)</vt:lpstr>
      <vt:lpstr>HksnHkko (Discrimination)</vt:lpstr>
      <vt:lpstr>Slide 5</vt:lpstr>
      <vt:lpstr>fNik HksnHkko</vt:lpstr>
      <vt:lpstr>,p-vkbZ-oh- ijh{k.k gsrq lgefr</vt:lpstr>
      <vt:lpstr>fopkj foe’kZ iz’ukoyh</vt:lpstr>
      <vt:lpstr>ns[kHkky vkSj jksdFkke ds chp lkrR;</vt:lpstr>
      <vt:lpstr>ns[kHkky vkSj jksdFkke ds chp lkrR;&amp; dyad dk izHkko</vt:lpstr>
      <vt:lpstr>ns[kHkky vkSj jksdFkke ds chp lkrR;&amp; dyad dk izHkko</vt:lpstr>
      <vt:lpstr>ns[kHkky vkSj jksdFkke ds chp lkrR;&amp; dyad dk izHkko</vt:lpstr>
      <vt:lpstr>ge yksx dyad o HksnHkko D;ksa viukrs gSa A</vt:lpstr>
      <vt:lpstr>fo'oO;kih lqj{kk ds mik;</vt:lpstr>
      <vt:lpstr>fo'oO;kih lqj{kk ds mik;</vt:lpstr>
      <vt:lpstr>Slide 16</vt:lpstr>
      <vt:lpstr>iksLV ,sDlikst+j izksfQysfDll (PEP)</vt:lpstr>
      <vt:lpstr>iksLV ,Dlikst+j izksfQysfDll ij ukdks dh uhfr  (PEP)</vt:lpstr>
      <vt:lpstr>iksLV ,Dlikst+j izksfQysfDll ij ukdks dh uhfr   (PEP) (contd..)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patients need counselling?</dc:title>
  <dc:creator>melita</dc:creator>
  <cp:lastModifiedBy>naco</cp:lastModifiedBy>
  <cp:revision>42</cp:revision>
  <dcterms:created xsi:type="dcterms:W3CDTF">2009-09-14T07:35:40Z</dcterms:created>
  <dcterms:modified xsi:type="dcterms:W3CDTF">2011-12-19T09:05:06Z</dcterms:modified>
</cp:coreProperties>
</file>