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4"/>
  </p:notesMasterIdLst>
  <p:handoutMasterIdLst>
    <p:handoutMasterId r:id="rId5"/>
  </p:handoutMasterIdLst>
  <p:sldIdLst>
    <p:sldId id="256" r:id="rId2"/>
    <p:sldId id="296" r:id="rId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342" autoAdjust="0"/>
    <p:restoredTop sz="86621" autoAdjust="0"/>
  </p:normalViewPr>
  <p:slideViewPr>
    <p:cSldViewPr>
      <p:cViewPr>
        <p:scale>
          <a:sx n="66" d="100"/>
          <a:sy n="66" d="100"/>
        </p:scale>
        <p:origin x="-67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8A7120DC-F875-4E43-A915-EB6ABF93F86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F7F12118-D2AE-45E5-B729-78231855E5B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04065DAE-6BB7-48CE-B164-3045A98253A8}" type="slidenum">
              <a:rPr lang="en-US"/>
              <a:pPr/>
              <a:t>1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pictures include (from top left to right):</a:t>
            </a:r>
          </a:p>
          <a:p>
            <a:pPr>
              <a:buFontTx/>
              <a:buChar char="•"/>
            </a:pPr>
            <a:r>
              <a:rPr lang="en-US" smtClean="0"/>
              <a:t>The langar or communal Sikh kitchen</a:t>
            </a:r>
          </a:p>
          <a:p>
            <a:pPr>
              <a:buFontTx/>
              <a:buChar char="•"/>
            </a:pPr>
            <a:r>
              <a:rPr lang="en-US" smtClean="0"/>
              <a:t>Man on the moon </a:t>
            </a:r>
          </a:p>
          <a:p>
            <a:pPr>
              <a:buFontTx/>
              <a:buChar char="•"/>
            </a:pPr>
            <a:r>
              <a:rPr lang="en-US" smtClean="0"/>
              <a:t>Indian cricket team in a huddle</a:t>
            </a:r>
          </a:p>
          <a:p>
            <a:pPr>
              <a:buFontTx/>
              <a:buChar char="•"/>
            </a:pPr>
            <a:r>
              <a:rPr lang="en-US" smtClean="0"/>
              <a:t>The inside gears of a watch</a:t>
            </a:r>
          </a:p>
          <a:p>
            <a:pPr>
              <a:buFontTx/>
              <a:buChar char="•"/>
            </a:pPr>
            <a:r>
              <a:rPr lang="en-US" smtClean="0"/>
              <a:t>Janmashtami human pyramid</a:t>
            </a:r>
          </a:p>
          <a:p>
            <a:pPr>
              <a:buFontTx/>
              <a:buChar char="•"/>
            </a:pPr>
            <a:r>
              <a:rPr lang="en-US" smtClean="0"/>
              <a:t>People at work on laptops</a:t>
            </a:r>
          </a:p>
          <a:p>
            <a:pPr>
              <a:buFontTx/>
              <a:buChar char="•"/>
            </a:pPr>
            <a:r>
              <a:rPr lang="en-US" smtClean="0"/>
              <a:t>Joined hands</a:t>
            </a:r>
          </a:p>
          <a:p>
            <a:pPr>
              <a:buFontTx/>
              <a:buChar char="•"/>
            </a:pPr>
            <a:r>
              <a:rPr lang="en-US" smtClean="0"/>
              <a:t>Tug of war</a:t>
            </a:r>
          </a:p>
          <a:p>
            <a:pPr>
              <a:buFontTx/>
              <a:buChar char="•"/>
            </a:pPr>
            <a:r>
              <a:rPr lang="en-US" smtClean="0"/>
              <a:t>People putting together a jigsaw puzzle</a:t>
            </a:r>
          </a:p>
          <a:p>
            <a:pPr>
              <a:buFontTx/>
              <a:buChar char="•"/>
            </a:pPr>
            <a:r>
              <a:rPr lang="en-US" smtClean="0"/>
              <a:t>Jet plane formation</a:t>
            </a:r>
          </a:p>
          <a:p>
            <a:pPr>
              <a:buFontTx/>
              <a:buChar char="•"/>
            </a:pPr>
            <a:r>
              <a:rPr lang="en-US" smtClean="0"/>
              <a:t>Bees in a honeycomb</a:t>
            </a:r>
          </a:p>
          <a:p>
            <a:pPr>
              <a:buFontTx/>
              <a:buChar char="•"/>
            </a:pPr>
            <a:r>
              <a:rPr lang="en-US" smtClean="0"/>
              <a:t>People climbing abacus, calculator and computer</a:t>
            </a:r>
          </a:p>
          <a:p>
            <a:pPr>
              <a:buFontTx/>
              <a:buChar char="•"/>
            </a:pPr>
            <a:r>
              <a:rPr lang="en-US" smtClean="0"/>
              <a:t>Snake boat race in Calcutta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116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162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/>
              <a:t>ICTC Team Training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0501B-F6AC-4AC7-96F2-855B846444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7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" name="Date Placeholder 1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Footer Placeholder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r>
              <a:rPr lang="en-US"/>
              <a:t>ICTC Team Training</a:t>
            </a:r>
          </a:p>
        </p:txBody>
      </p:sp>
      <p:sp>
        <p:nvSpPr>
          <p:cNvPr id="22" name="Slide Number Placeholder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200" y="6248400"/>
            <a:ext cx="587375" cy="4889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0ABD4FD-3EB2-4CF4-B41A-5E2A3519B3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9.wmf"/><Relationship Id="rId18" Type="http://schemas.openxmlformats.org/officeDocument/2006/relationships/image" Target="../media/image13.jpeg"/><Relationship Id="rId3" Type="http://schemas.openxmlformats.org/officeDocument/2006/relationships/image" Target="../media/image1.jpeg"/><Relationship Id="rId7" Type="http://schemas.openxmlformats.org/officeDocument/2006/relationships/hyperlink" Target="http://images.google.co.in/imgres?imgurl=http://www.dreamstime.com/old-watch-gears-are-symbols-of-teamwork-thumb1531901.jpg&amp;imgrefurl=http://www.dreamstime.com/old-watch---gears-are-symbols-of-teamwork-image1531901&amp;usg=__IlmEoIb69gwY0IxsWYyRQ-zjLrQ=&amp;h=350&amp;w=233&amp;sz=47&amp;hl=en&amp;start=12&amp;tbnid=Sp15XTp6MBA4qM:&amp;tbnh=120&amp;tbnw=80&amp;prev=/images?q=symbol+of+teamwork&amp;gbv=2&amp;hl=en" TargetMode="External"/><Relationship Id="rId12" Type="http://schemas.openxmlformats.org/officeDocument/2006/relationships/image" Target="../media/image8.jpeg"/><Relationship Id="rId17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6" Type="http://schemas.openxmlformats.org/officeDocument/2006/relationships/hyperlink" Target="http://images.google.co.in/imgres?imgurl=http://trends.move.com/wp-content/uploads/2008/02/teamwork.jpg&amp;imgrefurl=http://trends.move.com/clean-your-garage-before-it-eats-your-house-whole/&amp;usg=__c5PzlamRZdYp32YTB8iENKejPUk=&amp;h=500&amp;w=500&amp;sz=81&amp;hl=en&amp;start=7&amp;tbnid=kdYO0ixavtYMiM:&amp;tbnh=130&amp;tbnw=130&amp;prev=/images?q=teamwork&amp;gbv=2&amp;hl=en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7.jpeg"/><Relationship Id="rId5" Type="http://schemas.openxmlformats.org/officeDocument/2006/relationships/image" Target="../media/image3.jpeg"/><Relationship Id="rId15" Type="http://schemas.openxmlformats.org/officeDocument/2006/relationships/image" Target="../media/image11.jpeg"/><Relationship Id="rId10" Type="http://schemas.openxmlformats.org/officeDocument/2006/relationships/hyperlink" Target="http://images.google.co.in/imgres?imgurl=http://astrogeology.usgs.gov/HotTopics/uploads/144685main_aldrin_moon.jpg&amp;imgrefurl=http://astrogeology.usgs.gov/HotTopics/index.php?/categories/15-Manned-Missions&amp;usg=__btQuwfoGRPBM0hwS6N-Qw_frgdg=&amp;h=389&amp;w=335&amp;sz=47&amp;hl=en&amp;start=7&amp;tbnid=xoctfp_o98WC1M:&amp;tbnh=123&amp;tbnw=106&amp;prev=/images?q=man+on+the+moon&amp;gbv=2&amp;hl=en" TargetMode="External"/><Relationship Id="rId4" Type="http://schemas.openxmlformats.org/officeDocument/2006/relationships/image" Target="../media/image2.jpeg"/><Relationship Id="rId9" Type="http://schemas.openxmlformats.org/officeDocument/2006/relationships/image" Target="../media/image6.jpeg"/><Relationship Id="rId1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ICTC Team Training</a:t>
            </a:r>
          </a:p>
        </p:txBody>
      </p:sp>
      <p:sp>
        <p:nvSpPr>
          <p:cNvPr id="9219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690C25-EE21-4D1E-88F1-535AE5DC7E2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9220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8000" b="0" dirty="0" err="1" smtClean="0">
                <a:latin typeface="Kruti Dev 016" pitchFamily="2" charset="0"/>
                <a:cs typeface="Arial" charset="0"/>
              </a:rPr>
              <a:t>fp</a:t>
            </a:r>
            <a:r>
              <a:rPr lang="en-US" sz="8000" b="0" dirty="0" smtClean="0">
                <a:latin typeface="Kruti Dev 016" pitchFamily="2" charset="0"/>
                <a:cs typeface="Arial" charset="0"/>
              </a:rPr>
              <a:t>=&amp;</a:t>
            </a:r>
            <a:r>
              <a:rPr lang="en-US" sz="8000" b="0" dirty="0" err="1" smtClean="0">
                <a:latin typeface="Kruti Dev 016" pitchFamily="2" charset="0"/>
                <a:cs typeface="Arial" charset="0"/>
              </a:rPr>
              <a:t>mÙke</a:t>
            </a:r>
            <a:r>
              <a:rPr lang="en-US" sz="8000" b="0" dirty="0" smtClean="0">
                <a:latin typeface="Kruti Dev 016" pitchFamily="2" charset="0"/>
                <a:cs typeface="Arial" charset="0"/>
              </a:rPr>
              <a:t> </a:t>
            </a:r>
            <a:r>
              <a:rPr lang="en-US" sz="8000" b="0" dirty="0" err="1" smtClean="0">
                <a:latin typeface="Kruti Dev 016" pitchFamily="2" charset="0"/>
                <a:cs typeface="Arial" charset="0"/>
              </a:rPr>
              <a:t>Vhe</a:t>
            </a:r>
            <a:endParaRPr lang="en-US" sz="80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47" name="Picture 15" descr="dsc0349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0"/>
            <a:ext cx="223043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54" name="Picture 22" descr="indians_hudd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304800"/>
            <a:ext cx="3048000" cy="2493963"/>
          </a:xfrm>
          <a:prstGeom prst="rect">
            <a:avLst/>
          </a:prstGeom>
          <a:noFill/>
        </p:spPr>
      </p:pic>
      <p:pic>
        <p:nvPicPr>
          <p:cNvPr id="172052" name="Picture 20" descr="Joined_Hands(How_it_Works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3276600"/>
            <a:ext cx="2057400" cy="1543050"/>
          </a:xfrm>
          <a:prstGeom prst="rect">
            <a:avLst/>
          </a:prstGeom>
          <a:noFill/>
        </p:spPr>
      </p:pic>
      <p:pic>
        <p:nvPicPr>
          <p:cNvPr id="172042" name="Picture 10" descr="beehive6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318000"/>
            <a:ext cx="23622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58" name="Picture 26" descr="old-watch-gears-are-symbols-of-teamwork-thumb153190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0"/>
            <a:ext cx="1524000" cy="2286000"/>
          </a:xfrm>
          <a:prstGeom prst="rect">
            <a:avLst/>
          </a:prstGeom>
          <a:noFill/>
        </p:spPr>
      </p:pic>
      <p:pic>
        <p:nvPicPr>
          <p:cNvPr id="172064" name="Picture 32" descr="kerala-boat-rac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62200" y="4951413"/>
            <a:ext cx="6781800" cy="1906587"/>
          </a:xfrm>
          <a:prstGeom prst="rect">
            <a:avLst/>
          </a:prstGeom>
          <a:noFill/>
        </p:spPr>
      </p:pic>
      <p:pic>
        <p:nvPicPr>
          <p:cNvPr id="172067" name="Picture 35" descr="144685main_aldrin_mo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611438" y="0"/>
            <a:ext cx="1641475" cy="1905000"/>
          </a:xfrm>
          <a:prstGeom prst="rect">
            <a:avLst/>
          </a:prstGeom>
          <a:noFill/>
        </p:spPr>
      </p:pic>
      <p:pic>
        <p:nvPicPr>
          <p:cNvPr id="172049" name="Picture 17" descr="MPj04393590000[1]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667000" y="16764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48" name="Picture 16" descr="MCj02958860000[1]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2000" y="4394200"/>
            <a:ext cx="1963738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50" name="Picture 18" descr="Img_langar04"/>
          <p:cNvPicPr>
            <a:picLocks noChangeAspect="1" noChangeArrowheads="1"/>
          </p:cNvPicPr>
          <p:nvPr/>
        </p:nvPicPr>
        <p:blipFill>
          <a:blip r:embed="rId14" cstate="print"/>
          <a:srcRect l="5394" t="7826" r="5394" b="7826"/>
          <a:stretch>
            <a:fillRect/>
          </a:stretch>
        </p:blipFill>
        <p:spPr bwMode="auto">
          <a:xfrm>
            <a:off x="0" y="228600"/>
            <a:ext cx="2667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71" name="Picture 39" descr="_42828091_tugofwar_ap416"/>
          <p:cNvPicPr>
            <a:picLocks noChangeAspect="1" noChangeArrowheads="1"/>
          </p:cNvPicPr>
          <p:nvPr/>
        </p:nvPicPr>
        <p:blipFill>
          <a:blip r:embed="rId15" cstate="print"/>
          <a:srcRect b="6400"/>
          <a:stretch>
            <a:fillRect/>
          </a:stretch>
        </p:blipFill>
        <p:spPr bwMode="auto">
          <a:xfrm>
            <a:off x="4114800" y="2438400"/>
            <a:ext cx="3429000" cy="231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56" name="Picture 24" descr="teamwork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467600" y="2209800"/>
            <a:ext cx="1676400" cy="1676400"/>
          </a:xfrm>
          <a:prstGeom prst="rect">
            <a:avLst/>
          </a:prstGeom>
          <a:noFill/>
        </p:spPr>
      </p:pic>
      <p:pic>
        <p:nvPicPr>
          <p:cNvPr id="172073" name="Picture 41" descr="T-birds_6_plane_formation_3654w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477000" y="3886200"/>
            <a:ext cx="2667000" cy="1603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Capsules">
  <a:themeElements>
    <a:clrScheme name="Capsules 2">
      <a:dk1>
        <a:srgbClr val="000000"/>
      </a:dk1>
      <a:lt1>
        <a:srgbClr val="FFFFFF"/>
      </a:lt1>
      <a:dk2>
        <a:srgbClr val="000000"/>
      </a:dk2>
      <a:lt2>
        <a:srgbClr val="808000"/>
      </a:lt2>
      <a:accent1>
        <a:srgbClr val="FFCC99"/>
      </a:accent1>
      <a:accent2>
        <a:srgbClr val="99CC00"/>
      </a:accent2>
      <a:accent3>
        <a:srgbClr val="FFFFFF"/>
      </a:accent3>
      <a:accent4>
        <a:srgbClr val="000000"/>
      </a:accent4>
      <a:accent5>
        <a:srgbClr val="FFE2CA"/>
      </a:accent5>
      <a:accent6>
        <a:srgbClr val="8AB900"/>
      </a:accent6>
      <a:hlink>
        <a:srgbClr val="336600"/>
      </a:hlink>
      <a:folHlink>
        <a:srgbClr val="FFCC00"/>
      </a:folHlink>
    </a:clrScheme>
    <a:fontScheme name="2_Capsules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1957</TotalTime>
  <Words>79</Words>
  <Application>Microsoft Office PowerPoint</Application>
  <PresentationFormat>On-screen Show (4:3)</PresentationFormat>
  <Paragraphs>18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2_Capsules</vt:lpstr>
      <vt:lpstr>fp=&amp;mÙke Vhe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do patients need counselling?</dc:title>
  <dc:creator>melita</dc:creator>
  <cp:lastModifiedBy>naco</cp:lastModifiedBy>
  <cp:revision>94</cp:revision>
  <dcterms:created xsi:type="dcterms:W3CDTF">2009-09-14T07:35:40Z</dcterms:created>
  <dcterms:modified xsi:type="dcterms:W3CDTF">2011-12-19T09:03:16Z</dcterms:modified>
</cp:coreProperties>
</file>